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8"/>
  </p:notesMasterIdLst>
  <p:sldIdLst>
    <p:sldId id="256" r:id="rId2"/>
    <p:sldId id="347" r:id="rId3"/>
    <p:sldId id="346" r:id="rId4"/>
    <p:sldId id="257" r:id="rId5"/>
    <p:sldId id="334" r:id="rId6"/>
    <p:sldId id="321" r:id="rId7"/>
    <p:sldId id="335" r:id="rId8"/>
    <p:sldId id="330" r:id="rId9"/>
    <p:sldId id="328" r:id="rId10"/>
    <p:sldId id="295" r:id="rId11"/>
    <p:sldId id="296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8" r:id="rId23"/>
    <p:sldId id="349" r:id="rId24"/>
    <p:sldId id="350" r:id="rId25"/>
    <p:sldId id="351" r:id="rId26"/>
    <p:sldId id="35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31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19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20:46:00.913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17517 14742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21:03:16.731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19411 4591 24575,'-3'-33'0,"-7"3"0,-3 0 0,5 12 0,0 1 0,-8-9 0,-1 2 0,1 2 0,-6 8 0,-2 3 0,7 4 0,-1 0 0,-10-2 0,1 2 0,-9 5 0,11 1 0,-1 2 0,-5 3 0,10-3 0,3 1 0,3 4 0,-1 20 0,4-11 0,-1 18 0,2 5 0,7-15 0,1 1 0,-3 7 0,2 3 0,4 0 0,2 2 0,1-5 0,2-11 0,2 0 0,1 5 0,1 6 0,2-1 0,1-7 0,5-6 0,1-2 0,4 11 0,3 0 0,1-12 0,5-1 0,-1-1 0,-4-2 0,-7 1 0,2-3 0,7-3 0,9-2 0,3-1 0,-3-3 0,-8-3 0,-8-5 0,-2-3 0,11-2 0,6-2 0,-5-2 0,-11-3 0,-3-1 0,-2 1 0,2 3 0,0-2 0,-3-4 0,1-2 0,-4 3 0,-2 0 0,-6 4 0,-6 0 0,-9 4 0,-4 0 0,-6-14 0,-5 9 0,-8-3 0,6 4 0,12 7 0,1 0 0,-9-2 0,-4-1 0,3 1 0,4 1 0,3 2 0,-12 2 0,12-3 0,0 0 0,-12 3 0,0-3 0,4 2 0,8 5 0</inkml:trace>
  <inkml:trace contextRef="#ctx0" brushRef="#br0" timeOffset="4849">18787 7633 24575,'15'-26'0,"-1"0"0,1 0 0,-1 0 0,2-5 0,0 1 0,-2 2 0,2 0 0,-5 3 0,-9 3 0,-6 5 0,-9 11 0,-14 4 0,-4 4 0,-2 7 0,7 6 0,-7 6 0,0 2 0,5-1 0,8-2 0,2-1 0,-1 5 0,0 0 0,-4 5 0,0 3 0,-2 2 0,1-1 0,3-2 0,3-4 0,1 0 0,3-4 0,1 0 0,-1 3 0,-2 2 0,-1 4 0,-1 0 0,3-2 0,3-6 0,3 0 0,4-6 0,3-4 0,27 0 0,11-5 0,-15-6 0,2-1-451,5 1 0,6 0 0,0 0 0,-5-1 451,1-1 0,0-2 0,-2 2 0,3-2 0,-1-5 0,-5-8 0,0-6 0,-2-1 0,-2 1 0,-1 3 0,-3 2 0,-1-7 0,-4-1 0,-1-7 0,1-4 0,-1-2 0,-2-1 0,0 1 0,-3 4 0,-2 4 0,-3-7 0,-5 4 0,1-3 0,2 5 0,1-6 0,0-1 0,0 2 0,-2 3 0,-2 8 0,-4 2 0,-2 7 0,-4 4 0,6 2 0,-3 6 0,9 4 0,0 9 0,2-6 0,0 5 0</inkml:trace>
  <inkml:trace contextRef="#ctx0" brushRef="#br0" timeOffset="7163">19341 7174 24575,'-25'-9'0,"0"0"0,6 1 0,-2 0 0,-4-1 0,-6-1 0,0 0 0,4 1 0,1-1 0,-1 1 0,-1 3 0,-5 1 0,1 0 0,5 1 0,-8 1 0,16 16 0,-2 10 0,2 4 0,4-3 0,6 2 0,5 4 0,0 1 0,0 6 0,2 3 0,1-1 0,2-5 0,0-3 0,3-2 0,6-1 0,5-3 0,5 1 0,4 0 0,0-3 0,-1-5 0,-1-5 0,1-4 0,3-4 0,5-5 0,5-3 0,3-3 0,-3-2 0,-6-2 0,3-8 0,-4-4 0,-1 0 0,1-2 0,-8 2 0,-9-1 0,-4 4 0,-30 2 0,12 7 0,-16-8 0,-2 0 0,3 0 0,5 1 0,-1-1 0,-3 1 0,2 3 0,5-1 0,-2 2 0,2 4 0,14 9 0,-1 0 0,4 2 0</inkml:trace>
  <inkml:trace contextRef="#ctx0" brushRef="#br0" timeOffset="9479">19700 6881 24575,'-35'-9'0,"1"1"0,-1-1 0,9 4 0,-1-1 0,-2 2 0,-7-1 0,-2-1 0,2 2 0,8 1 0,6 1 0,2 1 0,-9 0 0,-3 2 0,8 1 0,9 6 0,-1 3 0,2 9 0,0 2 0,-2 0 0,4 0 0,2 0 0,2-4 0,3 11 0,2-9 0,1 11 0,3-7 0,3 1 0,7-1 0,5 2 0,0 2 0,2 2 0,4-2 0,3-4 0,3-2 0,0-1 0,-6-3 0,0 0 0,1-2 0,11 1 0,1-3 0,-4-3 0,4-3 0,-9-2 0,2-1 0,-5-3 0,-3-6 0,-11-14 0,-1-13 0,-2-6 0,0 1 0,-2 5 0,-1 5 0,-1 3 0,-1-4 0,1-1 0,-1-6 0,1-3 0,-1-1 0,0 2 0,0 4 0,0 6 0,-1-4 0,0 4 0,-2-2 0,-1-1 0,-1 10 0,0 14 0,-17 2 0,-2 2 0,12 1 0,-25 0 0</inkml:trace>
  <inkml:trace contextRef="#ctx0" brushRef="#br0" timeOffset="14631">14200 17546 24575,'27'12'0,"-6"-1"0,1 3 0,-1 1 0,-3-4 0,-1 5 0,0-2 0,-8-8 0,-2 4 0,3-2 0,-7-1 0,5 0 0,-7-4 0,0-3 0,-3 0 0</inkml:trace>
  <inkml:trace contextRef="#ctx0" brushRef="#br0" timeOffset="16494">14317 17485 24575,'-3'34'0,"-2"-3"0,-1-1 0,2-10 0,0 0 0,-2 5 0,-1 2 0,2-5 0,-2 2 0,2 0 0,1-7 0,1-17 0,1 9 0,2-15 0</inkml:trace>
  <inkml:trace contextRef="#ctx0" brushRef="#br0" timeOffset="18700">15078 17519 24575,'24'14'0,"1"1"0,0 1 0,3 5 0,-1 1 0,-7-5 0,2 1 0,-11-10 0,-4-3 0,-5-3 0,0 0 0</inkml:trace>
  <inkml:trace contextRef="#ctx0" brushRef="#br0" timeOffset="20916">15202 17463 24575,'-9'17'0,"1"1"0,-10 14 0,8-13 0,0 1 0,-3 4 0,2-1 0,3-6 0,0 4 0,0 0 0,5-12 0,-2 10 0,5-14 0,-2 3 0,2-3 0,-4 1 0,4-4 0,-2 0 0</inkml:trace>
  <inkml:trace contextRef="#ctx0" brushRef="#br0" timeOffset="24451">22295 17635 24575,'12'15'0,"1"0"0,7 10 0,-3-8 0,2 1 0,9 8 0,-2-3 0,-8-7 0,4 2 0,-5-5 0,-15-14 0,-2-1 0</inkml:trace>
  <inkml:trace contextRef="#ctx0" brushRef="#br0" timeOffset="26570">22423 17628 24575,'-9'26'0,"1"1"0,0-2 0,-4 9 0,0-1 0,7-17 0,-8 11 0,12-19 0,-4 0 0,2-4 0,-3 6 0,3-4 0,-3 10 0,4-9 0,-3 8 0,3-7 0,0-2 0,2-4 0</inkml:trace>
  <inkml:trace contextRef="#ctx0" brushRef="#br0" timeOffset="28656">23391 17612 24575,'19'22'0,"0"0"0,0-2 0,-1-1 0,-4-4 0,-1-1 0,11 9 0,-3-3 0,-10-11 0,-9-8 0</inkml:trace>
  <inkml:trace contextRef="#ctx0" brushRef="#br0" timeOffset="31161">23528 17555 24575,'-7'12'0,"-1"0"0,-10 16 0,6-3 0,0-1 0,-2 8 0,-1 1 0,2-4 0,1-3 0,1 0 0,-3 6 0,-3 6 0,1-1 0,4-9 0,-3 2 0,6-8 0,1-5 0,6-14 0,4-6 0,2-3 0,1-3 0,1 0 0,2-8 0,-1-1 0,1-1 0,1-2 0,-1 2 0,-5 8 0,1 2 0,-4 7 0</inkml:trace>
  <inkml:trace contextRef="#ctx0" brushRef="#br0" timeOffset="37791">15700 12929 24575,'-18'-16'0,"3"5"0,-8 2 0,-1 1 0,5 1 0,-3 1 0,2 2 0,12 2 0,-7 4 0,10 0 0,-4 5 0,-12 20 0,10-7 0,-2-1 0,-1 2 0,5 0 0,1 0 0,-2 9 0,4-9 0,2-2 0,4-5 0,24-1 0,-5-10 0,14 1 0,-11-3 0,0-2 0,1 1 0,4 0 0,-1-2 0,-5 0 0,4-3 0,-12-5 0,-10 2 0,3-10 0,-6 10 0,0-11 0,0 10 0,-2-18 0,1 14 0,-8-9 0,-3-1 0,5 10 0,-6-4 0,1 4 0,8 10 0,-2 1 0</inkml:trace>
  <inkml:trace contextRef="#ctx0" brushRef="#br0" timeOffset="43041">22476 10531 24575,'-18'-24'0,"0"0"0,1 8 0,-2 1 0,-7-3 0,-3 0 0,2 3 0,3 6 0,-1 3 0,-2 1 0,-2 2 0,3 2 0,-6 10 0,8-5 0,0 4 0,3 9 0,3 1 0,-7 7 0,6-1 0,2 0 0,7 2 0,1 1 0,21 3 0,11-3 0,-8-10 0,1 0 0,10 2 0,1-1 0,-11-8 0,1 0 0,14 5 0,-1-1 0,0-3 0,0-3 0,1-1 0,-5-4 0,2-8 0,0-4 0,-8-2 0,3-9 0,-1-1 0,-10 6 0,11-10 0,-19 17 0,3-12 0,-4-4 0,-1-3 0,0-1 0,-7 1 0,-3-4 0,-4 2 0,-1 12 0,-4 0 0,1 1 0,4 8 0,-8 2 0,13 6 0,0 6 0,5 0 0,1 13 0,1 13 0,1 6 0,-1 1 0,0-5 0,0 1 0,0-2 0,0 5-410,0-7 0,0 5 1,0 4-1,0 2 1,0 0-1,0-3 0,0-3 1,0-5-154,0 4 0,0-6 1,0 3 562,0 2 0,0 5 0,0 0 0,0-4 0,0-11 0,0-3 0,1 4 0,-4-2 0,-7-15 0,1-6 0,-15-8 3276,15 4-1587,-6-6-1689,15 8 0,-2-2 0,4 2 0</inkml:trace>
  <inkml:trace contextRef="#ctx0" brushRef="#br0" timeOffset="67365">21712 17615 24575,'22'21'0,"1"0"0,-4-3 0,8 5 0,-4-2 0,-16-14 0,5 1 0,-12-5 0,0-1 0</inkml:trace>
  <inkml:trace contextRef="#ctx0" brushRef="#br0" timeOffset="69440">21861 17655 24575,'-18'0'0,"-1"8"0,-2 2 0,-10-1 0,2 9 0,1 3 0,5-4 0,-2 7 0,17-14 0,8-5 0,0-1 0,0 0 0,0 1 0,0-3 0,0 0 0</inkml:trace>
  <inkml:trace contextRef="#ctx0" brushRef="#br0" timeOffset="73252">16596 17451 24575,'19'16'0,"0"0"0,2 1 0,-3-1 0,0 0 0,3 1 0,0 0 0,2 3 0,1-5 0,-9-6 0,15 10 0,-12-11 0,1 5 0,-6-6 0,-9 0 0,2-5 0,-3 0 0,-1-2 0,0 0 0</inkml:trace>
  <inkml:trace contextRef="#ctx0" brushRef="#br0" timeOffset="75133">16844 17482 24575,'-14'27'0,"1"0"0,-2 3 0,-1 1 0,2-4 0,-2 1 0,4-4 0,-2 4 0,3-5 0,1-1 0,-4 7 0,10-18 0,0-4 0,-3 9 0,4-12 0,-1 8 0</inkml:trace>
  <inkml:trace contextRef="#ctx0" brushRef="#br0" timeOffset="163314">13688 7888 24575,'0'0'0</inkml:trace>
  <inkml:trace contextRef="#ctx0" brushRef="#br0" timeOffset="-50238.73">12731 11471 24575,'0'0'0</inkml:trace>
  <inkml:trace contextRef="#ctx0" brushRef="#br0" timeOffset="111611.54">13448 12714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21:38:16.427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19787 15557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21:42:53.358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13456 12843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21:44:09.370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12818 11509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21:46:55.802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13594 9854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5B428-0C88-FC4A-9575-423447C2CF01}" type="datetimeFigureOut">
              <a:rPr lang="en-US" smtClean="0"/>
              <a:t>5/12/20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C4562-0836-0646-B261-F7BABA2D9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6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72998-7428-9B4F-B34F-BCB15C73115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28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47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286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830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957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787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76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028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121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158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906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3979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5/12/20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4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12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3.emf"/><Relationship Id="rId7" Type="http://schemas.openxmlformats.org/officeDocument/2006/relationships/customXml" Target="../ink/ink4.xml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4377" y="775849"/>
            <a:ext cx="2240924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AD421-CC78-594F-BD95-083952EED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3299" y="957715"/>
            <a:ext cx="3848098" cy="2750419"/>
          </a:xfrm>
        </p:spPr>
        <p:txBody>
          <a:bodyPr>
            <a:normAutofit/>
          </a:bodyPr>
          <a:lstStyle/>
          <a:p>
            <a:r>
              <a:rPr lang="en-US" sz="5100" dirty="0" err="1"/>
              <a:t>Coalescencia</a:t>
            </a:r>
            <a:r>
              <a:rPr lang="en-US" sz="5100" dirty="0"/>
              <a:t> y </a:t>
            </a:r>
            <a:r>
              <a:rPr lang="en-US" sz="5100" dirty="0" err="1"/>
              <a:t>árboles</a:t>
            </a:r>
            <a:r>
              <a:rPr lang="en-US" sz="5100" dirty="0"/>
              <a:t> de </a:t>
            </a:r>
            <a:r>
              <a:rPr lang="en-US" sz="5100" dirty="0" err="1"/>
              <a:t>especies</a:t>
            </a:r>
            <a:endParaRPr lang="en-US" sz="5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221344-1587-D745-876E-06218509E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3299" y="3800209"/>
            <a:ext cx="3848098" cy="2307022"/>
          </a:xfrm>
        </p:spPr>
        <p:txBody>
          <a:bodyPr>
            <a:normAutofit/>
          </a:bodyPr>
          <a:lstStyle/>
          <a:p>
            <a:r>
              <a:rPr lang="en-US" dirty="0" err="1"/>
              <a:t>Hernán</a:t>
            </a:r>
            <a:r>
              <a:rPr lang="en-US" dirty="0"/>
              <a:t> Vázquez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4D152-A846-4FFE-B9E0-4005C8FF74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64576"/>
            <a:ext cx="4387788" cy="2928848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2809" y="5607717"/>
            <a:ext cx="385081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580B2-6154-6240-B779-244260666D26}"/>
              </a:ext>
            </a:extLst>
          </p:cNvPr>
          <p:cNvSpPr txBox="1"/>
          <p:nvPr/>
        </p:nvSpPr>
        <p:spPr>
          <a:xfrm>
            <a:off x="328613" y="6107231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Basada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Freeman 2016</a:t>
            </a:r>
          </a:p>
        </p:txBody>
      </p:sp>
    </p:spTree>
    <p:extLst>
      <p:ext uri="{BB962C8B-B14F-4D97-AF65-F5344CB8AC3E}">
        <p14:creationId xmlns:p14="http://schemas.microsoft.com/office/powerpoint/2010/main" val="2778648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1110"/>
            <a:ext cx="8229600" cy="1584989"/>
          </a:xfrm>
        </p:spPr>
        <p:txBody>
          <a:bodyPr>
            <a:normAutofit fontScale="92500"/>
          </a:bodyPr>
          <a:lstStyle/>
          <a:p>
            <a:r>
              <a:rPr lang="en-US" sz="2800" dirty="0" err="1"/>
              <a:t>Cómo</a:t>
            </a:r>
            <a:r>
              <a:rPr lang="en-US" sz="2800" dirty="0"/>
              <a:t> </a:t>
            </a:r>
            <a:r>
              <a:rPr lang="en-US" sz="2800" dirty="0" err="1"/>
              <a:t>lidiar</a:t>
            </a:r>
            <a:r>
              <a:rPr lang="en-US" sz="2800" dirty="0"/>
              <a:t> con la </a:t>
            </a:r>
            <a:r>
              <a:rPr lang="en-US" sz="2800" dirty="0" err="1"/>
              <a:t>incongruencia</a:t>
            </a:r>
            <a:r>
              <a:rPr lang="en-US" sz="2800" dirty="0"/>
              <a:t>? Hay que </a:t>
            </a:r>
            <a:r>
              <a:rPr lang="en-US" sz="2800" dirty="0" err="1"/>
              <a:t>estimar</a:t>
            </a:r>
            <a:r>
              <a:rPr lang="en-US" sz="2800" dirty="0"/>
              <a:t>:</a:t>
            </a:r>
          </a:p>
          <a:p>
            <a:pPr lvl="1"/>
            <a:r>
              <a:rPr lang="en-US" sz="2400" dirty="0"/>
              <a:t>Ne (</a:t>
            </a:r>
            <a:r>
              <a:rPr lang="en-US" sz="2400" dirty="0" err="1"/>
              <a:t>tamaño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</a:t>
            </a:r>
            <a:r>
              <a:rPr lang="en-US" sz="2400" dirty="0" err="1"/>
              <a:t>poblacional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T (</a:t>
            </a:r>
            <a:r>
              <a:rPr lang="en-US" sz="2400" dirty="0" err="1"/>
              <a:t>tiempo</a:t>
            </a:r>
            <a:r>
              <a:rPr lang="en-US" sz="2400" dirty="0"/>
              <a:t> de </a:t>
            </a:r>
            <a:r>
              <a:rPr lang="en-US" sz="2400" dirty="0" err="1"/>
              <a:t>divergencia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M (</a:t>
            </a:r>
            <a:r>
              <a:rPr lang="en-US" sz="2400" dirty="0" err="1"/>
              <a:t>migrantes</a:t>
            </a:r>
            <a:r>
              <a:rPr lang="en-US" sz="2400" dirty="0"/>
              <a:t> por </a:t>
            </a:r>
            <a:r>
              <a:rPr lang="en-US" sz="2400" dirty="0" err="1"/>
              <a:t>generación</a:t>
            </a:r>
            <a:r>
              <a:rPr lang="en-US" sz="2400" dirty="0"/>
              <a:t>) 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3860165" y="1816100"/>
            <a:ext cx="2084281" cy="1190107"/>
            <a:chOff x="3860165" y="2552700"/>
            <a:chExt cx="2084281" cy="11901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2552700"/>
              <a:ext cx="686223" cy="5140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2705100"/>
              <a:ext cx="686223" cy="51400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9200" y="2962102"/>
              <a:ext cx="686223" cy="51400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1288" y="3228802"/>
              <a:ext cx="686223" cy="51400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5777" y="3066705"/>
              <a:ext cx="686223" cy="51400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8223" y="2552700"/>
              <a:ext cx="686223" cy="51400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977" y="2800695"/>
              <a:ext cx="686223" cy="51400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0165" y="2600497"/>
              <a:ext cx="686223" cy="514005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736600" y="2601291"/>
            <a:ext cx="7798646" cy="3912222"/>
            <a:chOff x="736600" y="2601291"/>
            <a:chExt cx="7798646" cy="3912222"/>
          </a:xfrm>
        </p:grpSpPr>
        <p:sp>
          <p:nvSpPr>
            <p:cNvPr id="12" name="Oval 11"/>
            <p:cNvSpPr/>
            <p:nvPr/>
          </p:nvSpPr>
          <p:spPr>
            <a:xfrm>
              <a:off x="736600" y="5715000"/>
              <a:ext cx="2590800" cy="774700"/>
            </a:xfrm>
            <a:prstGeom prst="ellipse">
              <a:avLst/>
            </a:prstGeom>
            <a:solidFill>
              <a:srgbClr val="FFFFFF"/>
            </a:solidFill>
            <a:ln w="571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944446" y="5738813"/>
              <a:ext cx="2590800" cy="774700"/>
            </a:xfrm>
            <a:prstGeom prst="ellipse">
              <a:avLst/>
            </a:prstGeom>
            <a:solidFill>
              <a:srgbClr val="FFFFFF"/>
            </a:solidFill>
            <a:ln w="571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889000" y="3743601"/>
              <a:ext cx="2970371" cy="2161899"/>
            </a:xfrm>
            <a:prstGeom prst="line">
              <a:avLst/>
            </a:prstGeom>
            <a:ln w="571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2" idx="6"/>
            </p:cNvCxnSpPr>
            <p:nvPr/>
          </p:nvCxnSpPr>
          <p:spPr>
            <a:xfrm flipV="1">
              <a:off x="3327400" y="3924299"/>
              <a:ext cx="1397000" cy="2178051"/>
            </a:xfrm>
            <a:prstGeom prst="line">
              <a:avLst/>
            </a:prstGeom>
            <a:ln w="571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13" idx="2"/>
            </p:cNvCxnSpPr>
            <p:nvPr/>
          </p:nvCxnSpPr>
          <p:spPr>
            <a:xfrm rot="16200000" flipH="1">
              <a:off x="4233492" y="4415208"/>
              <a:ext cx="2201863" cy="1220046"/>
            </a:xfrm>
            <a:prstGeom prst="line">
              <a:avLst/>
            </a:prstGeom>
            <a:ln w="571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943652" y="3743601"/>
              <a:ext cx="2591594" cy="2358749"/>
            </a:xfrm>
            <a:prstGeom prst="line">
              <a:avLst/>
            </a:prstGeom>
            <a:ln w="571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3289010" y="3171652"/>
              <a:ext cx="1142310" cy="1588"/>
            </a:xfrm>
            <a:prstGeom prst="line">
              <a:avLst/>
            </a:prstGeom>
            <a:ln w="571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5373291" y="3171652"/>
              <a:ext cx="1142310" cy="1588"/>
            </a:xfrm>
            <a:prstGeom prst="line">
              <a:avLst/>
            </a:prstGeom>
            <a:ln w="5715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215900" y="2400301"/>
            <a:ext cx="135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Pasado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09550" y="6488668"/>
            <a:ext cx="135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Presente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1243119" y="5285306"/>
            <a:ext cx="2084281" cy="1190107"/>
            <a:chOff x="3860165" y="2552700"/>
            <a:chExt cx="2084281" cy="1190107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lum bright="-2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2552700"/>
              <a:ext cx="686223" cy="51400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lum bright="-2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2705100"/>
              <a:ext cx="686223" cy="51400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lum bright="-2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9200" y="2962102"/>
              <a:ext cx="686223" cy="51400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lum bright="-2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1288" y="3228802"/>
              <a:ext cx="686223" cy="51400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lum bright="-2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5777" y="3066705"/>
              <a:ext cx="686223" cy="514005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lum bright="-2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8223" y="2552700"/>
              <a:ext cx="686223" cy="51400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lum bright="-2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977" y="2800695"/>
              <a:ext cx="686223" cy="51400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lum bright="-2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0165" y="2600497"/>
              <a:ext cx="686223" cy="514005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 flipH="1">
            <a:off x="5943652" y="5295003"/>
            <a:ext cx="2084281" cy="1190107"/>
            <a:chOff x="3860165" y="2552700"/>
            <a:chExt cx="2084281" cy="1190107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2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2552700"/>
              <a:ext cx="686223" cy="51400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2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400" y="2705100"/>
              <a:ext cx="686223" cy="51400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2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9200" y="2962102"/>
              <a:ext cx="686223" cy="51400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2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1288" y="3228802"/>
              <a:ext cx="686223" cy="51400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2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5777" y="3066705"/>
              <a:ext cx="686223" cy="51400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2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8223" y="2552700"/>
              <a:ext cx="686223" cy="514005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2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977" y="2800695"/>
              <a:ext cx="686223" cy="51400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2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0165" y="2600497"/>
              <a:ext cx="686223" cy="514005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1657350" y="2739507"/>
            <a:ext cx="6165850" cy="3386656"/>
            <a:chOff x="1568450" y="2739507"/>
            <a:chExt cx="6165850" cy="3386656"/>
          </a:xfrm>
        </p:grpSpPr>
        <p:cxnSp>
          <p:nvCxnSpPr>
            <p:cNvPr id="61" name="Straight Connector 60"/>
            <p:cNvCxnSpPr/>
            <p:nvPr/>
          </p:nvCxnSpPr>
          <p:spPr>
            <a:xfrm rot="5400000" flipH="1" flipV="1">
              <a:off x="4341555" y="3046153"/>
              <a:ext cx="689494" cy="76202"/>
            </a:xfrm>
            <a:prstGeom prst="line">
              <a:avLst/>
            </a:prstGeom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/>
            <p:cNvGrpSpPr/>
            <p:nvPr/>
          </p:nvGrpSpPr>
          <p:grpSpPr>
            <a:xfrm>
              <a:off x="1568450" y="3429000"/>
              <a:ext cx="3079750" cy="2618306"/>
              <a:chOff x="1568450" y="3429000"/>
              <a:chExt cx="3079750" cy="2618306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rot="5400000">
                <a:off x="2214679" y="5544602"/>
                <a:ext cx="853001" cy="1588"/>
              </a:xfrm>
              <a:prstGeom prst="line">
                <a:avLst/>
              </a:prstGeom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rot="5400000">
                <a:off x="2836737" y="3750450"/>
                <a:ext cx="1806196" cy="1282911"/>
              </a:xfrm>
              <a:prstGeom prst="line">
                <a:avLst/>
              </a:prstGeom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10800000" flipV="1">
                <a:off x="2107354" y="3488805"/>
                <a:ext cx="2273934" cy="2044495"/>
              </a:xfrm>
              <a:prstGeom prst="line">
                <a:avLst/>
              </a:prstGeom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4381289" y="3429000"/>
                <a:ext cx="266911" cy="59805"/>
              </a:xfrm>
              <a:prstGeom prst="line">
                <a:avLst/>
              </a:prstGeom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endCxn id="43" idx="2"/>
              </p:cNvCxnSpPr>
              <p:nvPr/>
            </p:nvCxnSpPr>
            <p:spPr>
              <a:xfrm rot="5400000">
                <a:off x="1891303" y="5296636"/>
                <a:ext cx="928410" cy="572930"/>
              </a:xfrm>
              <a:prstGeom prst="line">
                <a:avLst/>
              </a:prstGeom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endCxn id="43" idx="0"/>
              </p:cNvCxnSpPr>
              <p:nvPr/>
            </p:nvCxnSpPr>
            <p:spPr>
              <a:xfrm flipV="1">
                <a:off x="1568450" y="5533301"/>
                <a:ext cx="500593" cy="418410"/>
              </a:xfrm>
              <a:prstGeom prst="line">
                <a:avLst/>
              </a:prstGeom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1568450" y="5285306"/>
                <a:ext cx="1529928" cy="247995"/>
              </a:xfrm>
              <a:prstGeom prst="line">
                <a:avLst/>
              </a:prstGeom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2602682" y="5476201"/>
                <a:ext cx="686593" cy="304801"/>
              </a:xfrm>
              <a:prstGeom prst="line">
                <a:avLst/>
              </a:prstGeom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/>
            <p:cNvGrpSpPr/>
            <p:nvPr/>
          </p:nvGrpSpPr>
          <p:grpSpPr>
            <a:xfrm>
              <a:off x="4648200" y="3429000"/>
              <a:ext cx="3086100" cy="2697163"/>
              <a:chOff x="4648200" y="3429000"/>
              <a:chExt cx="3086100" cy="2697163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>
                <a:off x="5410623" y="3743601"/>
                <a:ext cx="1753075" cy="1541705"/>
              </a:xfrm>
              <a:prstGeom prst="line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4896800" y="4257424"/>
                <a:ext cx="1789698" cy="762052"/>
              </a:xfrm>
              <a:prstGeom prst="line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648200" y="3429000"/>
                <a:ext cx="762423" cy="314601"/>
              </a:xfrm>
              <a:prstGeom prst="line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rot="16200000" flipH="1">
                <a:off x="5117999" y="4036225"/>
                <a:ext cx="1995212" cy="1409964"/>
              </a:xfrm>
              <a:prstGeom prst="line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rot="16200000" flipH="1">
                <a:off x="5282859" y="3871364"/>
                <a:ext cx="1703802" cy="1448275"/>
              </a:xfrm>
              <a:prstGeom prst="line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6629875" y="5542998"/>
                <a:ext cx="1104425" cy="583165"/>
              </a:xfrm>
              <a:prstGeom prst="line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7163698" y="5285305"/>
                <a:ext cx="570602" cy="257693"/>
              </a:xfrm>
              <a:prstGeom prst="line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rot="16200000" flipH="1">
                <a:off x="4906497" y="4247727"/>
                <a:ext cx="2227504" cy="1219252"/>
              </a:xfrm>
              <a:prstGeom prst="line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1" name="Group 130"/>
          <p:cNvGrpSpPr/>
          <p:nvPr/>
        </p:nvGrpSpPr>
        <p:grpSpPr>
          <a:xfrm>
            <a:off x="1676400" y="2752207"/>
            <a:ext cx="6165850" cy="3607145"/>
            <a:chOff x="1574800" y="2752207"/>
            <a:chExt cx="6165850" cy="3607145"/>
          </a:xfrm>
        </p:grpSpPr>
        <p:grpSp>
          <p:nvGrpSpPr>
            <p:cNvPr id="129" name="Group 128"/>
            <p:cNvGrpSpPr/>
            <p:nvPr/>
          </p:nvGrpSpPr>
          <p:grpSpPr>
            <a:xfrm>
              <a:off x="1574800" y="2752207"/>
              <a:ext cx="6165850" cy="3386656"/>
              <a:chOff x="3885777" y="2156342"/>
              <a:chExt cx="6165850" cy="3386656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 rot="5400000" flipH="1" flipV="1">
                <a:off x="6658882" y="2462988"/>
                <a:ext cx="689494" cy="76202"/>
              </a:xfrm>
              <a:prstGeom prst="line">
                <a:avLst/>
              </a:prstGeom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/>
              <p:cNvGrpSpPr/>
              <p:nvPr/>
            </p:nvGrpSpPr>
            <p:grpSpPr>
              <a:xfrm>
                <a:off x="3885777" y="2845835"/>
                <a:ext cx="3079750" cy="2618306"/>
                <a:chOff x="3885777" y="2845835"/>
                <a:chExt cx="3079750" cy="2618306"/>
              </a:xfrm>
            </p:grpSpPr>
            <p:cxnSp>
              <p:nvCxnSpPr>
                <p:cNvPr id="115" name="Straight Connector 114"/>
                <p:cNvCxnSpPr/>
                <p:nvPr/>
              </p:nvCxnSpPr>
              <p:spPr>
                <a:xfrm rot="5400000">
                  <a:off x="4532006" y="4961437"/>
                  <a:ext cx="853001" cy="1588"/>
                </a:xfrm>
                <a:prstGeom prst="line">
                  <a:avLst/>
                </a:prstGeom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rot="5400000">
                  <a:off x="5154064" y="3167285"/>
                  <a:ext cx="1806196" cy="1282911"/>
                </a:xfrm>
                <a:prstGeom prst="line">
                  <a:avLst/>
                </a:prstGeom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10800000" flipV="1">
                  <a:off x="4424681" y="2905640"/>
                  <a:ext cx="2273934" cy="2044495"/>
                </a:xfrm>
                <a:prstGeom prst="line">
                  <a:avLst/>
                </a:prstGeom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V="1">
                  <a:off x="6698616" y="2845835"/>
                  <a:ext cx="266911" cy="59805"/>
                </a:xfrm>
                <a:prstGeom prst="line">
                  <a:avLst/>
                </a:prstGeom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rot="5400000">
                  <a:off x="4208630" y="4713471"/>
                  <a:ext cx="928410" cy="572930"/>
                </a:xfrm>
                <a:prstGeom prst="line">
                  <a:avLst/>
                </a:prstGeom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 flipV="1">
                  <a:off x="3885777" y="4950136"/>
                  <a:ext cx="500593" cy="418410"/>
                </a:xfrm>
                <a:prstGeom prst="line">
                  <a:avLst/>
                </a:prstGeom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 flipV="1">
                  <a:off x="3885777" y="4702141"/>
                  <a:ext cx="1529928" cy="247995"/>
                </a:xfrm>
                <a:prstGeom prst="line">
                  <a:avLst/>
                </a:prstGeom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rot="5400000">
                  <a:off x="4920009" y="4893036"/>
                  <a:ext cx="686593" cy="304801"/>
                </a:xfrm>
                <a:prstGeom prst="line">
                  <a:avLst/>
                </a:prstGeom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Group 99"/>
              <p:cNvGrpSpPr/>
              <p:nvPr/>
            </p:nvGrpSpPr>
            <p:grpSpPr>
              <a:xfrm>
                <a:off x="6965527" y="2845835"/>
                <a:ext cx="3086100" cy="2697163"/>
                <a:chOff x="4648200" y="3429000"/>
                <a:chExt cx="3086100" cy="2697163"/>
              </a:xfrm>
            </p:grpSpPr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5410623" y="3743601"/>
                  <a:ext cx="1753075" cy="1541705"/>
                </a:xfrm>
                <a:prstGeom prst="line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rot="16200000" flipH="1">
                  <a:off x="4896800" y="4257424"/>
                  <a:ext cx="1789698" cy="762052"/>
                </a:xfrm>
                <a:prstGeom prst="line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4648200" y="3429000"/>
                  <a:ext cx="762423" cy="314601"/>
                </a:xfrm>
                <a:prstGeom prst="line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 rot="16200000" flipH="1">
                  <a:off x="5117999" y="4036225"/>
                  <a:ext cx="1995212" cy="1409964"/>
                </a:xfrm>
                <a:prstGeom prst="line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rot="16200000" flipH="1">
                  <a:off x="5282859" y="3871364"/>
                  <a:ext cx="1703802" cy="1448275"/>
                </a:xfrm>
                <a:prstGeom prst="line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6629875" y="5542998"/>
                  <a:ext cx="1104425" cy="583165"/>
                </a:xfrm>
                <a:prstGeom prst="line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7163698" y="5285305"/>
                  <a:ext cx="570602" cy="257693"/>
                </a:xfrm>
                <a:prstGeom prst="line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rot="16200000" flipH="1">
                  <a:off x="4906497" y="4247727"/>
                  <a:ext cx="2227504" cy="1219252"/>
                </a:xfrm>
                <a:prstGeom prst="line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3" name="Straight Connector 122"/>
              <p:cNvCxnSpPr/>
              <p:nvPr/>
            </p:nvCxnSpPr>
            <p:spPr>
              <a:xfrm>
                <a:off x="6698616" y="2905643"/>
                <a:ext cx="846505" cy="583166"/>
              </a:xfrm>
              <a:prstGeom prst="line">
                <a:avLst/>
              </a:prstGeom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rot="16200000" flipH="1">
                <a:off x="7062749" y="3961481"/>
                <a:ext cx="1909625" cy="944881"/>
              </a:xfrm>
              <a:prstGeom prst="line">
                <a:avLst/>
              </a:prstGeom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lum bright="-2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0002" y="5845347"/>
              <a:ext cx="686223" cy="514005"/>
            </a:xfrm>
            <a:prstGeom prst="rect">
              <a:avLst/>
            </a:prstGeom>
          </p:spPr>
        </p:pic>
      </p:grpSp>
      <p:pic>
        <p:nvPicPr>
          <p:cNvPr id="152" name="Picture 151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lum bright="-2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98065" y="5905500"/>
            <a:ext cx="686223" cy="514005"/>
          </a:xfrm>
          <a:prstGeom prst="rect">
            <a:avLst/>
          </a:prstGeom>
        </p:spPr>
      </p:pic>
      <p:grpSp>
        <p:nvGrpSpPr>
          <p:cNvPr id="158" name="Group 157"/>
          <p:cNvGrpSpPr/>
          <p:nvPr/>
        </p:nvGrpSpPr>
        <p:grpSpPr>
          <a:xfrm>
            <a:off x="1657350" y="2764907"/>
            <a:ext cx="6165850" cy="3453503"/>
            <a:chOff x="1657350" y="2764907"/>
            <a:chExt cx="6165850" cy="3453503"/>
          </a:xfrm>
        </p:grpSpPr>
        <p:grpSp>
          <p:nvGrpSpPr>
            <p:cNvPr id="132" name="Group 131"/>
            <p:cNvGrpSpPr/>
            <p:nvPr/>
          </p:nvGrpSpPr>
          <p:grpSpPr>
            <a:xfrm>
              <a:off x="1657350" y="2764907"/>
              <a:ext cx="6165850" cy="3386656"/>
              <a:chOff x="1568450" y="2739507"/>
              <a:chExt cx="6165850" cy="3386656"/>
            </a:xfrm>
          </p:grpSpPr>
          <p:cxnSp>
            <p:nvCxnSpPr>
              <p:cNvPr id="133" name="Straight Connector 132"/>
              <p:cNvCxnSpPr/>
              <p:nvPr/>
            </p:nvCxnSpPr>
            <p:spPr>
              <a:xfrm rot="5400000" flipH="1" flipV="1">
                <a:off x="4341555" y="3046153"/>
                <a:ext cx="689494" cy="76202"/>
              </a:xfrm>
              <a:prstGeom prst="line">
                <a:avLst/>
              </a:prstGeom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Group 83"/>
              <p:cNvGrpSpPr/>
              <p:nvPr/>
            </p:nvGrpSpPr>
            <p:grpSpPr>
              <a:xfrm>
                <a:off x="1568450" y="3429000"/>
                <a:ext cx="3079750" cy="2618306"/>
                <a:chOff x="1568450" y="3429000"/>
                <a:chExt cx="3079750" cy="2618306"/>
              </a:xfrm>
            </p:grpSpPr>
            <p:cxnSp>
              <p:nvCxnSpPr>
                <p:cNvPr id="144" name="Straight Connector 143"/>
                <p:cNvCxnSpPr/>
                <p:nvPr/>
              </p:nvCxnSpPr>
              <p:spPr>
                <a:xfrm rot="5400000">
                  <a:off x="2214679" y="5544602"/>
                  <a:ext cx="853001" cy="1588"/>
                </a:xfrm>
                <a:prstGeom prst="line">
                  <a:avLst/>
                </a:prstGeom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rot="5400000">
                  <a:off x="2836737" y="3750450"/>
                  <a:ext cx="1806196" cy="1282911"/>
                </a:xfrm>
                <a:prstGeom prst="line">
                  <a:avLst/>
                </a:prstGeom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 rot="10800000" flipV="1">
                  <a:off x="2107354" y="3488805"/>
                  <a:ext cx="2273934" cy="2044495"/>
                </a:xfrm>
                <a:prstGeom prst="line">
                  <a:avLst/>
                </a:prstGeom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V="1">
                  <a:off x="4381289" y="3429000"/>
                  <a:ext cx="266911" cy="59805"/>
                </a:xfrm>
                <a:prstGeom prst="line">
                  <a:avLst/>
                </a:prstGeom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rot="5400000">
                  <a:off x="1891303" y="5296636"/>
                  <a:ext cx="928410" cy="572930"/>
                </a:xfrm>
                <a:prstGeom prst="line">
                  <a:avLst/>
                </a:prstGeom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V="1">
                  <a:off x="1568450" y="5533301"/>
                  <a:ext cx="500593" cy="418410"/>
                </a:xfrm>
                <a:prstGeom prst="line">
                  <a:avLst/>
                </a:prstGeom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flipV="1">
                  <a:off x="1568450" y="5285306"/>
                  <a:ext cx="1529928" cy="247995"/>
                </a:xfrm>
                <a:prstGeom prst="line">
                  <a:avLst/>
                </a:prstGeom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rot="5400000">
                  <a:off x="2602682" y="5476201"/>
                  <a:ext cx="686593" cy="304801"/>
                </a:xfrm>
                <a:prstGeom prst="line">
                  <a:avLst/>
                </a:prstGeom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99"/>
              <p:cNvGrpSpPr/>
              <p:nvPr/>
            </p:nvGrpSpPr>
            <p:grpSpPr>
              <a:xfrm>
                <a:off x="4648200" y="3429000"/>
                <a:ext cx="3086100" cy="2697163"/>
                <a:chOff x="4648200" y="3429000"/>
                <a:chExt cx="3086100" cy="2697163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5410623" y="3743601"/>
                  <a:ext cx="1753075" cy="1541705"/>
                </a:xfrm>
                <a:prstGeom prst="line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rot="16200000" flipH="1">
                  <a:off x="4896800" y="4257424"/>
                  <a:ext cx="1789698" cy="762052"/>
                </a:xfrm>
                <a:prstGeom prst="line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4648200" y="3429000"/>
                  <a:ext cx="762423" cy="314601"/>
                </a:xfrm>
                <a:prstGeom prst="line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rot="16200000" flipH="1">
                  <a:off x="5117999" y="4036225"/>
                  <a:ext cx="1995212" cy="1409964"/>
                </a:xfrm>
                <a:prstGeom prst="line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 rot="16200000" flipH="1">
                  <a:off x="5282859" y="3871364"/>
                  <a:ext cx="1703802" cy="1448275"/>
                </a:xfrm>
                <a:prstGeom prst="line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6629875" y="5542998"/>
                  <a:ext cx="1104425" cy="583165"/>
                </a:xfrm>
                <a:prstGeom prst="line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7163698" y="5285305"/>
                  <a:ext cx="570602" cy="257693"/>
                </a:xfrm>
                <a:prstGeom prst="line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rot="16200000" flipH="1">
                  <a:off x="4906497" y="4247727"/>
                  <a:ext cx="2227504" cy="1219252"/>
                </a:xfrm>
                <a:prstGeom prst="line">
                  <a:avLst/>
                </a:prstGeom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53" name="Straight Connector 152"/>
            <p:cNvCxnSpPr/>
            <p:nvPr/>
          </p:nvCxnSpPr>
          <p:spPr>
            <a:xfrm rot="10800000">
              <a:off x="3206329" y="5320404"/>
              <a:ext cx="3531499" cy="898006"/>
            </a:xfrm>
            <a:prstGeom prst="line">
              <a:avLst/>
            </a:prstGeom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0" name="Straight Arrow Connector 159"/>
          <p:cNvCxnSpPr/>
          <p:nvPr/>
        </p:nvCxnSpPr>
        <p:spPr>
          <a:xfrm rot="5400000" flipH="1" flipV="1">
            <a:off x="-1523551" y="4583562"/>
            <a:ext cx="3478903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215900" y="3769001"/>
            <a:ext cx="104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Tiempo</a:t>
            </a:r>
            <a:endParaRPr lang="en-US" dirty="0"/>
          </a:p>
        </p:txBody>
      </p:sp>
      <p:sp>
        <p:nvSpPr>
          <p:cNvPr id="162" name="TextBox 161"/>
          <p:cNvSpPr txBox="1"/>
          <p:nvPr/>
        </p:nvSpPr>
        <p:spPr>
          <a:xfrm>
            <a:off x="2749924" y="6437313"/>
            <a:ext cx="547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Separación</a:t>
            </a:r>
            <a:r>
              <a:rPr lang="en-US" dirty="0"/>
              <a:t> incomplete de </a:t>
            </a:r>
            <a:r>
              <a:rPr lang="en-US" dirty="0" err="1"/>
              <a:t>linaje</a:t>
            </a:r>
            <a:r>
              <a:rPr lang="en-US" dirty="0"/>
              <a:t> VS </a:t>
            </a:r>
            <a:r>
              <a:rPr lang="en-US" dirty="0" err="1"/>
              <a:t>flujo</a:t>
            </a:r>
            <a:r>
              <a:rPr lang="en-US" dirty="0"/>
              <a:t> </a:t>
            </a:r>
            <a:r>
              <a:rPr lang="en-US" dirty="0" err="1"/>
              <a:t>génico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82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81481E-6 C 0.05434 0.00139 0.09097 0.00324 0.14583 0.00185 C 0.16458 -0.00672 0.19045 -0.02338 0.19722 -0.05 C 0.1967 -0.05324 0.1967 -0.05649 0.19583 -0.05926 C 0.19444 -0.06343 0.19027 -0.07037 0.19027 -0.07037 C 0.16527 -0.06736 0.16059 -0.07176 0.14583 -0.05186 C 0.14635 -0.04445 0.14496 -0.03565 0.14861 -0.02963 C 0.15659 -0.01644 0.17725 -0.00787 0.19027 -0.00741 C 0.22725 -0.00649 0.26423 -0.00625 0.30139 -0.00556 C 0.33576 4.81481E-6 0.3592 -0.00116 0.4 4.81481E-6 C 0.40277 0.00115 0.40659 0.00023 0.40833 0.0037 C 0.4092 0.00555 0.40972 0.00787 0.41111 0.00926 C 0.41649 0.01389 0.42396 0.01203 0.43055 0.01296 C 0.43524 0.01504 0.44201 0.01527 0.44583 0.02037 " pathEditMode="relative" ptsTypes="fffffffffffffA">
                                      <p:cBhvr>
                                        <p:cTn id="22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888" y="110073"/>
            <a:ext cx="72731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El </a:t>
            </a:r>
            <a:r>
              <a:rPr lang="en-US" sz="3200" dirty="0" err="1"/>
              <a:t>modelo</a:t>
            </a:r>
            <a:r>
              <a:rPr lang="en-US" sz="3200" dirty="0"/>
              <a:t> </a:t>
            </a:r>
            <a:r>
              <a:rPr lang="en-US" sz="3200" dirty="0" err="1"/>
              <a:t>I</a:t>
            </a:r>
            <a:r>
              <a:rPr lang="en-US" sz="1400" dirty="0" err="1"/>
              <a:t>solation</a:t>
            </a:r>
            <a:r>
              <a:rPr lang="en-US" sz="3200" dirty="0" err="1"/>
              <a:t>M</a:t>
            </a:r>
            <a:r>
              <a:rPr lang="en-US" sz="1400" dirty="0" err="1"/>
              <a:t>igration</a:t>
            </a:r>
            <a:r>
              <a:rPr lang="en-US" sz="3200" dirty="0"/>
              <a:t> y sus estimates:</a:t>
            </a:r>
          </a:p>
          <a:p>
            <a:r>
              <a:rPr lang="en-US" sz="2000" dirty="0"/>
              <a:t>(Nielsen and </a:t>
            </a:r>
            <a:r>
              <a:rPr lang="en-US" sz="2000" dirty="0" err="1"/>
              <a:t>Wakeley</a:t>
            </a:r>
            <a:r>
              <a:rPr lang="en-US" sz="2000" dirty="0"/>
              <a:t> 2002)</a:t>
            </a:r>
            <a:r>
              <a:rPr lang="es-ES_tradnl" sz="2000" dirty="0"/>
              <a:t> </a:t>
            </a:r>
            <a:endParaRPr lang="en-US" sz="20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6961117" y="4848"/>
            <a:ext cx="1782467" cy="789236"/>
            <a:chOff x="6287714" y="255756"/>
            <a:chExt cx="1782467" cy="888788"/>
          </a:xfrm>
        </p:grpSpPr>
        <p:sp>
          <p:nvSpPr>
            <p:cNvPr id="48" name="Rectangle 47"/>
            <p:cNvSpPr/>
            <p:nvPr/>
          </p:nvSpPr>
          <p:spPr>
            <a:xfrm>
              <a:off x="6287714" y="255756"/>
              <a:ext cx="1677473" cy="88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9" name="Group 19"/>
            <p:cNvGrpSpPr/>
            <p:nvPr/>
          </p:nvGrpSpPr>
          <p:grpSpPr>
            <a:xfrm>
              <a:off x="6306207" y="525196"/>
              <a:ext cx="1763974" cy="610204"/>
              <a:chOff x="5194903" y="388579"/>
              <a:chExt cx="1763974" cy="610204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5194903" y="574833"/>
                <a:ext cx="493913" cy="1588"/>
              </a:xfrm>
              <a:prstGeom prst="line">
                <a:avLst/>
              </a:prstGeom>
              <a:ln w="28575" cap="flat" cmpd="sng" algn="ctr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5194903" y="908374"/>
                <a:ext cx="493913" cy="1588"/>
              </a:xfrm>
              <a:prstGeom prst="line">
                <a:avLst/>
              </a:prstGeom>
              <a:ln w="2857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5688816" y="388579"/>
                <a:ext cx="1270061" cy="311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 a B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688816" y="686844"/>
                <a:ext cx="1270061" cy="311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B a A</a:t>
                </a: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61400" y="1305227"/>
            <a:ext cx="3854680" cy="4959055"/>
            <a:chOff x="908050" y="1660820"/>
            <a:chExt cx="3854680" cy="4959055"/>
          </a:xfrm>
        </p:grpSpPr>
        <p:pic>
          <p:nvPicPr>
            <p:cNvPr id="7" name="Picture 6" descr="Fig3.pdf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08050" y="1660820"/>
              <a:ext cx="3854680" cy="4959055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3483849" y="5194486"/>
              <a:ext cx="1067203" cy="56770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416117" y="1981200"/>
              <a:ext cx="1278881" cy="778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318541" y="3691467"/>
              <a:ext cx="1278881" cy="778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3916080" y="2370667"/>
            <a:ext cx="183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Migración</a:t>
            </a:r>
            <a:endParaRPr lang="en-US" sz="2800" dirty="0"/>
          </a:p>
        </p:txBody>
      </p:sp>
      <p:sp>
        <p:nvSpPr>
          <p:cNvPr id="67" name="TextBox 66"/>
          <p:cNvSpPr txBox="1"/>
          <p:nvPr/>
        </p:nvSpPr>
        <p:spPr>
          <a:xfrm>
            <a:off x="3916080" y="3894666"/>
            <a:ext cx="183761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Tiempo</a:t>
            </a:r>
            <a:endParaRPr lang="en-US" sz="3200" dirty="0"/>
          </a:p>
        </p:txBody>
      </p:sp>
      <p:sp>
        <p:nvSpPr>
          <p:cNvPr id="68" name="TextBox 67"/>
          <p:cNvSpPr txBox="1"/>
          <p:nvPr/>
        </p:nvSpPr>
        <p:spPr>
          <a:xfrm>
            <a:off x="3814481" y="5194486"/>
            <a:ext cx="2044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Tamaño</a:t>
            </a:r>
            <a:r>
              <a:rPr lang="en-US" sz="2400" dirty="0"/>
              <a:t> </a:t>
            </a:r>
            <a:r>
              <a:rPr lang="en-US" sz="2400" dirty="0" err="1"/>
              <a:t>poblacional</a:t>
            </a:r>
            <a:endParaRPr lang="en-US" sz="2400" dirty="0"/>
          </a:p>
        </p:txBody>
      </p:sp>
      <p:sp>
        <p:nvSpPr>
          <p:cNvPr id="69" name="TextBox 68"/>
          <p:cNvSpPr txBox="1"/>
          <p:nvPr/>
        </p:nvSpPr>
        <p:spPr>
          <a:xfrm>
            <a:off x="232837" y="6271704"/>
            <a:ext cx="1749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Pequeño</a:t>
            </a:r>
            <a:endParaRPr lang="en-US" sz="2800" dirty="0"/>
          </a:p>
        </p:txBody>
      </p:sp>
      <p:sp>
        <p:nvSpPr>
          <p:cNvPr id="71" name="TextBox 70"/>
          <p:cNvSpPr txBox="1"/>
          <p:nvPr/>
        </p:nvSpPr>
        <p:spPr>
          <a:xfrm>
            <a:off x="2471891" y="6250115"/>
            <a:ext cx="1444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Grande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5736759" y="1294174"/>
            <a:ext cx="3503846" cy="5462228"/>
            <a:chOff x="5736759" y="1294174"/>
            <a:chExt cx="3503846" cy="5462228"/>
          </a:xfrm>
        </p:grpSpPr>
        <p:grpSp>
          <p:nvGrpSpPr>
            <p:cNvPr id="65" name="Group 64"/>
            <p:cNvGrpSpPr/>
            <p:nvPr/>
          </p:nvGrpSpPr>
          <p:grpSpPr>
            <a:xfrm>
              <a:off x="5753692" y="1294174"/>
              <a:ext cx="3485547" cy="4959055"/>
              <a:chOff x="5194903" y="1649767"/>
              <a:chExt cx="3485547" cy="4959055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5194903" y="1649767"/>
                <a:ext cx="3485547" cy="4959055"/>
                <a:chOff x="5194903" y="1649767"/>
                <a:chExt cx="3485547" cy="4959055"/>
              </a:xfrm>
            </p:grpSpPr>
            <p:pic>
              <p:nvPicPr>
                <p:cNvPr id="8" name="Picture 7" descr="Fig3.pdf"/>
                <p:cNvPicPr>
                  <a:picLocks noChangeAspect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5194903" y="1649767"/>
                  <a:ext cx="3485547" cy="4959055"/>
                </a:xfrm>
                <a:prstGeom prst="rect">
                  <a:avLst/>
                </a:prstGeom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7342776" y="1981200"/>
                  <a:ext cx="1278881" cy="7789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7132007" y="5194486"/>
                  <a:ext cx="1278881" cy="7789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" name="Rectangle 63"/>
              <p:cNvSpPr/>
              <p:nvPr/>
            </p:nvSpPr>
            <p:spPr>
              <a:xfrm>
                <a:off x="7524322" y="3572934"/>
                <a:ext cx="937365" cy="2878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5736759" y="6233182"/>
              <a:ext cx="17367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Pequeño</a:t>
              </a:r>
              <a:endParaRPr lang="en-US" sz="28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90796" y="6213483"/>
              <a:ext cx="15498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Grande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598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E79125-B67A-9145-8322-F7992FB47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648357"/>
            <a:ext cx="7607300" cy="2933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5284AC-307D-F34D-8C93-2311CB8EF74D}"/>
              </a:ext>
            </a:extLst>
          </p:cNvPr>
          <p:cNvSpPr txBox="1"/>
          <p:nvPr/>
        </p:nvSpPr>
        <p:spPr>
          <a:xfrm>
            <a:off x="767255" y="210207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</a:t>
            </a:r>
            <a:r>
              <a:rPr lang="en-US" dirty="0" err="1"/>
              <a:t>Modelo</a:t>
            </a:r>
            <a:r>
              <a:rPr lang="en-US" dirty="0"/>
              <a:t> Fisher-Wright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E9BEA6-9AA4-BA44-97D3-4CE80467E451}"/>
              </a:ext>
            </a:extLst>
          </p:cNvPr>
          <p:cNvSpPr txBox="1"/>
          <p:nvPr/>
        </p:nvSpPr>
        <p:spPr>
          <a:xfrm>
            <a:off x="4903076" y="210207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 Árbol de genes con </a:t>
            </a:r>
            <a:r>
              <a:rPr lang="en-US" dirty="0" err="1"/>
              <a:t>tiempos</a:t>
            </a:r>
            <a:r>
              <a:rPr lang="en-US" dirty="0"/>
              <a:t> </a:t>
            </a:r>
            <a:r>
              <a:rPr lang="en-US" dirty="0" err="1"/>
              <a:t>coalescentes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6836B9-2520-3943-B745-97881497BA84}"/>
              </a:ext>
            </a:extLst>
          </p:cNvPr>
          <p:cNvSpPr txBox="1"/>
          <p:nvPr/>
        </p:nvSpPr>
        <p:spPr>
          <a:xfrm>
            <a:off x="8375650" y="1891862"/>
            <a:ext cx="6632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Tiempo</a:t>
            </a:r>
            <a:endParaRPr lang="en-US" sz="1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726179-9C3D-9E43-B823-B8C39307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097" y="4982560"/>
            <a:ext cx="1447800" cy="1790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71F1A6-0FB5-D643-8079-E47A6CB0E872}"/>
              </a:ext>
            </a:extLst>
          </p:cNvPr>
          <p:cNvSpPr txBox="1"/>
          <p:nvPr/>
        </p:nvSpPr>
        <p:spPr>
          <a:xfrm>
            <a:off x="4724400" y="4661333"/>
            <a:ext cx="43144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Teoría</a:t>
            </a:r>
            <a:r>
              <a:rPr lang="en-US" sz="1600" b="1" dirty="0"/>
              <a:t> de </a:t>
            </a:r>
            <a:r>
              <a:rPr lang="en-US" sz="1600" b="1" dirty="0" err="1"/>
              <a:t>Coalescencia</a:t>
            </a:r>
            <a:r>
              <a:rPr lang="en-US" sz="1600" b="1" dirty="0"/>
              <a:t> de Kingman 1982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Tamaño</a:t>
            </a:r>
            <a:r>
              <a:rPr lang="en-US" sz="1600" dirty="0"/>
              <a:t> </a:t>
            </a:r>
            <a:r>
              <a:rPr lang="en-US" sz="1600" dirty="0" err="1"/>
              <a:t>poblacional</a:t>
            </a:r>
            <a:r>
              <a:rPr lang="en-US" sz="1600" dirty="0"/>
              <a:t> </a:t>
            </a:r>
            <a:r>
              <a:rPr lang="en-US" sz="1600" dirty="0" err="1"/>
              <a:t>finita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 err="1"/>
              <a:t>Reproducción</a:t>
            </a:r>
            <a:r>
              <a:rPr lang="en-US" sz="1600" dirty="0"/>
              <a:t> al azar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Sin </a:t>
            </a:r>
            <a:r>
              <a:rPr lang="en-US" sz="1600" dirty="0" err="1"/>
              <a:t>selección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Sin </a:t>
            </a:r>
            <a:r>
              <a:rPr lang="en-US" sz="1600" dirty="0" err="1"/>
              <a:t>estructura</a:t>
            </a:r>
            <a:r>
              <a:rPr lang="en-US" sz="1600" dirty="0"/>
              <a:t> </a:t>
            </a:r>
            <a:r>
              <a:rPr lang="en-US" sz="1600" dirty="0" err="1"/>
              <a:t>poblacional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Sin </a:t>
            </a:r>
            <a:r>
              <a:rPr lang="en-US" sz="1600" dirty="0" err="1"/>
              <a:t>flujo</a:t>
            </a:r>
            <a:r>
              <a:rPr lang="en-US" sz="1600" dirty="0"/>
              <a:t> </a:t>
            </a:r>
            <a:r>
              <a:rPr lang="en-US" sz="1600" dirty="0" err="1"/>
              <a:t>génico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Sin </a:t>
            </a:r>
            <a:r>
              <a:rPr lang="en-US" sz="1600" dirty="0" err="1"/>
              <a:t>recombinación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023B4-0C0F-9740-8275-F04815560673}"/>
              </a:ext>
            </a:extLst>
          </p:cNvPr>
          <p:cNvSpPr txBox="1"/>
          <p:nvPr/>
        </p:nvSpPr>
        <p:spPr>
          <a:xfrm>
            <a:off x="1334815" y="3615561"/>
            <a:ext cx="6998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Modelos</a:t>
            </a:r>
            <a:r>
              <a:rPr lang="en-US" b="1" dirty="0"/>
              <a:t> </a:t>
            </a:r>
            <a:r>
              <a:rPr lang="en-US" b="1" dirty="0" err="1"/>
              <a:t>clásicos</a:t>
            </a:r>
            <a:r>
              <a:rPr lang="en-US" b="1" dirty="0"/>
              <a:t> de </a:t>
            </a:r>
            <a:r>
              <a:rPr lang="en-US" b="1" dirty="0" err="1"/>
              <a:t>genética</a:t>
            </a:r>
            <a:r>
              <a:rPr lang="en-US" b="1" dirty="0"/>
              <a:t> de poblaciónes</a:t>
            </a:r>
          </a:p>
          <a:p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predicen</a:t>
            </a:r>
            <a:r>
              <a:rPr lang="en-US" dirty="0"/>
              <a:t> </a:t>
            </a:r>
            <a:r>
              <a:rPr lang="en-US" dirty="0" err="1"/>
              <a:t>cambios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frecuencias</a:t>
            </a:r>
            <a:r>
              <a:rPr lang="en-US" dirty="0"/>
              <a:t> </a:t>
            </a:r>
            <a:r>
              <a:rPr lang="en-US" dirty="0" err="1"/>
              <a:t>alélicas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adelante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tiempo</a:t>
            </a:r>
            <a:r>
              <a:rPr lang="en-US" dirty="0"/>
              <a:t> </a:t>
            </a:r>
            <a:r>
              <a:rPr lang="en-US" dirty="0" err="1"/>
              <a:t>según</a:t>
            </a:r>
            <a:r>
              <a:rPr lang="en-US" dirty="0"/>
              <a:t> la </a:t>
            </a:r>
            <a:r>
              <a:rPr lang="en-US" dirty="0" err="1"/>
              <a:t>deriva</a:t>
            </a:r>
            <a:r>
              <a:rPr lang="en-US" dirty="0"/>
              <a:t> </a:t>
            </a:r>
            <a:r>
              <a:rPr lang="en-US" dirty="0" err="1"/>
              <a:t>génica</a:t>
            </a:r>
            <a:r>
              <a:rPr lang="en-US" dirty="0"/>
              <a:t> neutral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348F17-C251-944D-90D8-D8C356376F37}"/>
              </a:ext>
            </a:extLst>
          </p:cNvPr>
          <p:cNvSpPr txBox="1"/>
          <p:nvPr/>
        </p:nvSpPr>
        <p:spPr>
          <a:xfrm>
            <a:off x="105103" y="4724393"/>
            <a:ext cx="43144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Modelo</a:t>
            </a:r>
            <a:r>
              <a:rPr lang="en-US" sz="1600" b="1" dirty="0"/>
              <a:t> de Wright-Fisher 1930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Tamaño</a:t>
            </a:r>
            <a:r>
              <a:rPr lang="en-US" sz="1600" dirty="0"/>
              <a:t> </a:t>
            </a:r>
            <a:r>
              <a:rPr lang="en-US" sz="1600" dirty="0" err="1"/>
              <a:t>poblacional</a:t>
            </a:r>
            <a:r>
              <a:rPr lang="en-US" sz="1600" dirty="0"/>
              <a:t> finite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Generaciones</a:t>
            </a:r>
            <a:r>
              <a:rPr lang="en-US" sz="1600" dirty="0"/>
              <a:t> sin </a:t>
            </a:r>
            <a:r>
              <a:rPr lang="en-US" sz="1600" dirty="0" err="1"/>
              <a:t>sobrelape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 err="1"/>
              <a:t>Reproducción</a:t>
            </a:r>
            <a:r>
              <a:rPr lang="en-US" sz="1600" dirty="0"/>
              <a:t> al azar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Sin </a:t>
            </a:r>
            <a:r>
              <a:rPr lang="en-US" sz="1600" dirty="0" err="1"/>
              <a:t>selección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Sin </a:t>
            </a:r>
            <a:r>
              <a:rPr lang="en-US" sz="1600" dirty="0" err="1"/>
              <a:t>estructura</a:t>
            </a:r>
            <a:r>
              <a:rPr lang="en-US" sz="1600" dirty="0"/>
              <a:t> </a:t>
            </a:r>
            <a:r>
              <a:rPr lang="en-US" sz="1600" dirty="0" err="1"/>
              <a:t>poblacional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Sin </a:t>
            </a:r>
            <a:r>
              <a:rPr lang="en-US" sz="1600" dirty="0" err="1"/>
              <a:t>mutación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2568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773D0C-0666-2649-9F7C-55B2E46AFA6C}"/>
              </a:ext>
            </a:extLst>
          </p:cNvPr>
          <p:cNvSpPr txBox="1"/>
          <p:nvPr/>
        </p:nvSpPr>
        <p:spPr>
          <a:xfrm>
            <a:off x="515007" y="126124"/>
            <a:ext cx="361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Probabilidades</a:t>
            </a:r>
            <a:r>
              <a:rPr lang="en-US" dirty="0"/>
              <a:t> </a:t>
            </a:r>
            <a:r>
              <a:rPr lang="en-US" dirty="0" err="1"/>
              <a:t>coalescentes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B69D56-92D8-234A-876E-9AB86B5DA9DD}"/>
              </a:ext>
            </a:extLst>
          </p:cNvPr>
          <p:cNvGrpSpPr/>
          <p:nvPr/>
        </p:nvGrpSpPr>
        <p:grpSpPr>
          <a:xfrm>
            <a:off x="246258" y="724557"/>
            <a:ext cx="2451835" cy="4610100"/>
            <a:chOff x="246258" y="724557"/>
            <a:chExt cx="2451835" cy="46101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64BB7E-4863-EE47-9E8F-BADF2969F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093" y="724557"/>
              <a:ext cx="2159000" cy="46101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2FCE9D-C0DC-C442-B13E-1DC0D3E1AF85}"/>
                </a:ext>
              </a:extLst>
            </p:cNvPr>
            <p:cNvSpPr txBox="1"/>
            <p:nvPr/>
          </p:nvSpPr>
          <p:spPr>
            <a:xfrm rot="16200000">
              <a:off x="-241739" y="1450428"/>
              <a:ext cx="1345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Tiempo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07813A1-7227-2048-AF44-4DBD7C1A1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911" y="2072727"/>
            <a:ext cx="431800" cy="736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7FEECD-014F-4C4B-9B43-9950A500188B}"/>
              </a:ext>
            </a:extLst>
          </p:cNvPr>
          <p:cNvSpPr txBox="1"/>
          <p:nvPr/>
        </p:nvSpPr>
        <p:spPr>
          <a:xfrm>
            <a:off x="3710151" y="1051034"/>
            <a:ext cx="4435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</a:t>
            </a:r>
            <a:r>
              <a:rPr lang="en-US" dirty="0" err="1"/>
              <a:t>probabilidad</a:t>
            </a:r>
            <a:r>
              <a:rPr lang="en-US" dirty="0"/>
              <a:t> de dos (2) </a:t>
            </a:r>
            <a:r>
              <a:rPr lang="en-US" dirty="0" err="1"/>
              <a:t>linajes</a:t>
            </a:r>
            <a:r>
              <a:rPr lang="en-US" dirty="0"/>
              <a:t> </a:t>
            </a:r>
            <a:r>
              <a:rPr lang="en-US" dirty="0" err="1"/>
              <a:t>coalesciendo</a:t>
            </a:r>
            <a:r>
              <a:rPr lang="en-US" dirty="0"/>
              <a:t> es la </a:t>
            </a:r>
            <a:r>
              <a:rPr lang="en-US" dirty="0" err="1"/>
              <a:t>probabilidad</a:t>
            </a:r>
            <a:r>
              <a:rPr lang="en-US" dirty="0"/>
              <a:t> de </a:t>
            </a:r>
            <a:r>
              <a:rPr lang="en-US" dirty="0" err="1"/>
              <a:t>ellos</a:t>
            </a:r>
            <a:r>
              <a:rPr lang="en-US" dirty="0"/>
              <a:t> ”</a:t>
            </a:r>
            <a:r>
              <a:rPr lang="en-US" dirty="0" err="1"/>
              <a:t>escogiendo</a:t>
            </a:r>
            <a:r>
              <a:rPr lang="en-US" dirty="0"/>
              <a:t>” al </a:t>
            </a:r>
            <a:r>
              <a:rPr lang="en-US" b="1" dirty="0" err="1"/>
              <a:t>mismo</a:t>
            </a:r>
            <a:r>
              <a:rPr lang="en-US" b="1" dirty="0"/>
              <a:t> </a:t>
            </a:r>
            <a:r>
              <a:rPr lang="en-US" b="1" dirty="0" err="1"/>
              <a:t>ancestro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0259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653438-98B4-CC41-A534-ACD06938C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89" y="888562"/>
            <a:ext cx="2463800" cy="459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46D17F-5F88-8D43-B452-68502025B24E}"/>
              </a:ext>
            </a:extLst>
          </p:cNvPr>
          <p:cNvSpPr txBox="1"/>
          <p:nvPr/>
        </p:nvSpPr>
        <p:spPr>
          <a:xfrm>
            <a:off x="515007" y="126124"/>
            <a:ext cx="361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Probabilidades</a:t>
            </a:r>
            <a:r>
              <a:rPr lang="en-US" dirty="0"/>
              <a:t> </a:t>
            </a:r>
            <a:r>
              <a:rPr lang="en-US" dirty="0" err="1"/>
              <a:t>coalescentes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FDF67-BE22-CC48-A8D6-ECA0618919CB}"/>
              </a:ext>
            </a:extLst>
          </p:cNvPr>
          <p:cNvSpPr txBox="1"/>
          <p:nvPr/>
        </p:nvSpPr>
        <p:spPr>
          <a:xfrm rot="16200000">
            <a:off x="-241739" y="1450428"/>
            <a:ext cx="134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Tiempo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0CBF78-B3EE-1940-BCA8-7B3F2FDECF5F}"/>
              </a:ext>
            </a:extLst>
          </p:cNvPr>
          <p:cNvSpPr txBox="1"/>
          <p:nvPr/>
        </p:nvSpPr>
        <p:spPr>
          <a:xfrm>
            <a:off x="3605048" y="888562"/>
            <a:ext cx="48662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Probabilidad</a:t>
            </a:r>
            <a:r>
              <a:rPr lang="en-US" dirty="0"/>
              <a:t> de que una </a:t>
            </a:r>
            <a:r>
              <a:rPr lang="en-US" dirty="0" err="1"/>
              <a:t>coalescencia</a:t>
            </a:r>
            <a:r>
              <a:rPr lang="en-US" dirty="0"/>
              <a:t> </a:t>
            </a:r>
            <a:r>
              <a:rPr lang="en-US" dirty="0" err="1"/>
              <a:t>ocurra</a:t>
            </a:r>
            <a:r>
              <a:rPr lang="en-US" dirty="0"/>
              <a:t> </a:t>
            </a:r>
            <a:r>
              <a:rPr lang="en-US" b="1" i="1" dirty="0"/>
              <a:t>g+1</a:t>
            </a:r>
            <a:r>
              <a:rPr lang="en-US" dirty="0"/>
              <a:t> </a:t>
            </a:r>
            <a:r>
              <a:rPr lang="en-US" dirty="0" err="1"/>
              <a:t>generaciones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atrás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La </a:t>
            </a:r>
            <a:r>
              <a:rPr lang="en-US" dirty="0" err="1"/>
              <a:t>probabilidad</a:t>
            </a:r>
            <a:r>
              <a:rPr lang="en-US" dirty="0"/>
              <a:t> de NO </a:t>
            </a:r>
            <a:r>
              <a:rPr lang="en-US" dirty="0" err="1"/>
              <a:t>coalescencia</a:t>
            </a:r>
            <a:r>
              <a:rPr lang="en-US" dirty="0"/>
              <a:t> por g </a:t>
            </a:r>
            <a:r>
              <a:rPr lang="en-US" dirty="0" err="1"/>
              <a:t>generaciones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Seguido</a:t>
            </a:r>
            <a:r>
              <a:rPr lang="en-US" dirty="0"/>
              <a:t> por una </a:t>
            </a:r>
            <a:r>
              <a:rPr lang="en-US" dirty="0" err="1"/>
              <a:t>coalescencia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0C4C2E-B390-0041-88CB-FAC9143FF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048" y="2410592"/>
            <a:ext cx="4965700" cy="90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66899B-2192-8443-BFDA-DB30E5A57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946" y="3769340"/>
            <a:ext cx="368300" cy="74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273311-DD17-6D44-A75D-8F256C068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888" y="4803014"/>
            <a:ext cx="3406884" cy="14084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A7295D-9C4D-4A47-BBD0-FD7358D3F5A4}"/>
              </a:ext>
            </a:extLst>
          </p:cNvPr>
          <p:cNvSpPr txBox="1"/>
          <p:nvPr/>
        </p:nvSpPr>
        <p:spPr>
          <a:xfrm>
            <a:off x="3457575" y="6211446"/>
            <a:ext cx="465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</a:t>
            </a:r>
            <a:r>
              <a:rPr lang="en-US" dirty="0" err="1"/>
              <a:t>cual</a:t>
            </a:r>
            <a:r>
              <a:rPr lang="en-US" dirty="0"/>
              <a:t> es una </a:t>
            </a:r>
            <a:r>
              <a:rPr lang="en-US" dirty="0" err="1"/>
              <a:t>distribución</a:t>
            </a:r>
            <a:r>
              <a:rPr lang="en-US" dirty="0"/>
              <a:t> </a:t>
            </a:r>
            <a:r>
              <a:rPr lang="en-US" dirty="0" err="1"/>
              <a:t>geométrica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35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BF0F49-312B-3743-907D-C9126AE4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89" y="888562"/>
            <a:ext cx="2463800" cy="459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9CF870-05D8-6F44-9BA4-2E1B1F64EB5D}"/>
              </a:ext>
            </a:extLst>
          </p:cNvPr>
          <p:cNvSpPr txBox="1"/>
          <p:nvPr/>
        </p:nvSpPr>
        <p:spPr>
          <a:xfrm>
            <a:off x="515007" y="126124"/>
            <a:ext cx="361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Probabilidades</a:t>
            </a:r>
            <a:r>
              <a:rPr lang="en-US" dirty="0"/>
              <a:t> </a:t>
            </a:r>
            <a:r>
              <a:rPr lang="en-US" dirty="0" err="1"/>
              <a:t>coalescentes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0EBDE-C932-1B47-8647-9640A930D2A7}"/>
              </a:ext>
            </a:extLst>
          </p:cNvPr>
          <p:cNvSpPr txBox="1"/>
          <p:nvPr/>
        </p:nvSpPr>
        <p:spPr>
          <a:xfrm rot="16200000">
            <a:off x="-241739" y="1450428"/>
            <a:ext cx="134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Tiempo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B1A55-8B33-504F-A6C6-5C2F0FCDD8A2}"/>
              </a:ext>
            </a:extLst>
          </p:cNvPr>
          <p:cNvSpPr txBox="1"/>
          <p:nvPr/>
        </p:nvSpPr>
        <p:spPr>
          <a:xfrm>
            <a:off x="3900488" y="888562"/>
            <a:ext cx="49720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</a:t>
            </a:r>
            <a:r>
              <a:rPr lang="en-US" dirty="0" err="1"/>
              <a:t>probabilidad</a:t>
            </a:r>
            <a:r>
              <a:rPr lang="en-US" dirty="0"/>
              <a:t> de un </a:t>
            </a:r>
            <a:r>
              <a:rPr lang="en-US" dirty="0" err="1"/>
              <a:t>evento</a:t>
            </a:r>
            <a:r>
              <a:rPr lang="en-US" dirty="0"/>
              <a:t> </a:t>
            </a:r>
            <a:r>
              <a:rPr lang="en-US" dirty="0" err="1"/>
              <a:t>coalescente</a:t>
            </a:r>
            <a:r>
              <a:rPr lang="en-US" dirty="0"/>
              <a:t> entre </a:t>
            </a:r>
            <a:r>
              <a:rPr lang="en-US" b="1" i="1" dirty="0"/>
              <a:t>n</a:t>
            </a:r>
            <a:r>
              <a:rPr lang="en-US" dirty="0"/>
              <a:t> </a:t>
            </a:r>
            <a:r>
              <a:rPr lang="en-US" dirty="0" err="1"/>
              <a:t>linajes</a:t>
            </a:r>
            <a:r>
              <a:rPr lang="en-US" dirty="0"/>
              <a:t> </a:t>
            </a:r>
            <a:r>
              <a:rPr lang="en-US" dirty="0" err="1"/>
              <a:t>muestreados</a:t>
            </a:r>
            <a:r>
              <a:rPr lang="en-US" dirty="0"/>
              <a:t> 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i="1" dirty="0"/>
              <a:t>n</a:t>
            </a:r>
            <a:r>
              <a:rPr lang="en-US" dirty="0"/>
              <a:t> </a:t>
            </a:r>
            <a:r>
              <a:rPr lang="en-US" dirty="0" err="1"/>
              <a:t>escoge</a:t>
            </a:r>
            <a:r>
              <a:rPr lang="en-US" dirty="0"/>
              <a:t> 2 </a:t>
            </a:r>
            <a:r>
              <a:rPr lang="en-US" dirty="0" err="1"/>
              <a:t>formas</a:t>
            </a:r>
            <a:r>
              <a:rPr lang="en-US" dirty="0"/>
              <a:t> para la </a:t>
            </a:r>
            <a:r>
              <a:rPr lang="en-US" dirty="0" err="1"/>
              <a:t>variedad</a:t>
            </a:r>
            <a:r>
              <a:rPr lang="en-US" dirty="0"/>
              <a:t> de </a:t>
            </a:r>
            <a:r>
              <a:rPr lang="en-US" dirty="0" err="1"/>
              <a:t>caminos</a:t>
            </a:r>
            <a:r>
              <a:rPr lang="en-US" dirty="0"/>
              <a:t> que la </a:t>
            </a:r>
            <a:r>
              <a:rPr lang="en-US" dirty="0" err="1"/>
              <a:t>coalescencia</a:t>
            </a:r>
            <a:r>
              <a:rPr lang="en-US" dirty="0"/>
              <a:t> </a:t>
            </a:r>
            <a:r>
              <a:rPr lang="en-US" dirty="0" err="1"/>
              <a:t>puada</a:t>
            </a:r>
            <a:r>
              <a:rPr lang="en-US" dirty="0"/>
              <a:t> </a:t>
            </a:r>
            <a:r>
              <a:rPr lang="en-US" dirty="0" err="1"/>
              <a:t>ocurrir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tiempos</a:t>
            </a:r>
            <a:r>
              <a:rPr lang="en-US" dirty="0"/>
              <a:t> </a:t>
            </a:r>
            <a:r>
              <a:rPr lang="en-US" dirty="0" err="1"/>
              <a:t>esperados</a:t>
            </a:r>
            <a:r>
              <a:rPr lang="en-US" dirty="0"/>
              <a:t> son: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6F0D31-38E6-CA41-9112-08912C4C5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413" y="1735137"/>
            <a:ext cx="546100" cy="90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2D304B-F62C-3E48-A648-2182F3D5C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813" y="3695700"/>
            <a:ext cx="1765300" cy="838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407826-F6F2-8B43-865F-80DAD7C3F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263" y="5443975"/>
            <a:ext cx="2184400" cy="939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796134-16B8-CE4C-A6C5-5E9A04ECD365}"/>
              </a:ext>
            </a:extLst>
          </p:cNvPr>
          <p:cNvSpPr txBox="1"/>
          <p:nvPr/>
        </p:nvSpPr>
        <p:spPr>
          <a:xfrm>
            <a:off x="4130566" y="126124"/>
            <a:ext cx="4498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</a:t>
            </a:r>
            <a:r>
              <a:rPr lang="en-US" dirty="0" err="1"/>
              <a:t>distribución</a:t>
            </a:r>
            <a:r>
              <a:rPr lang="en-US" dirty="0"/>
              <a:t> es </a:t>
            </a:r>
            <a:r>
              <a:rPr lang="en-US" dirty="0" err="1"/>
              <a:t>geométrica</a:t>
            </a:r>
            <a:r>
              <a:rPr lang="en-US" dirty="0"/>
              <a:t> con una </a:t>
            </a:r>
            <a:r>
              <a:rPr lang="en-US" dirty="0" err="1"/>
              <a:t>probabilidad</a:t>
            </a:r>
            <a:r>
              <a:rPr lang="en-US" dirty="0"/>
              <a:t> de </a:t>
            </a:r>
            <a:r>
              <a:rPr lang="en-US" dirty="0" err="1"/>
              <a:t>éxito</a:t>
            </a:r>
            <a:r>
              <a:rPr lang="en-US" dirty="0"/>
              <a:t> (p) y de </a:t>
            </a:r>
            <a:r>
              <a:rPr lang="en-US" dirty="0" err="1"/>
              <a:t>fallo</a:t>
            </a:r>
            <a:r>
              <a:rPr lang="en-US" dirty="0"/>
              <a:t> (1-p)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3C14EFB-A519-1C4D-BBA5-936ACC1D4A94}"/>
                  </a:ext>
                </a:extLst>
              </p14:cNvPr>
              <p14:cNvContentPartPr/>
              <p14:nvPr/>
            </p14:nvContentPartPr>
            <p14:xfrm>
              <a:off x="7123320" y="560052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3C14EFB-A519-1C4D-BBA5-936ACC1D4A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3960" y="55911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6069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AD660F-159A-B34D-9E25-328377DFF386}"/>
              </a:ext>
            </a:extLst>
          </p:cNvPr>
          <p:cNvSpPr txBox="1"/>
          <p:nvPr/>
        </p:nvSpPr>
        <p:spPr>
          <a:xfrm>
            <a:off x="515007" y="126124"/>
            <a:ext cx="361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Probabilidades</a:t>
            </a:r>
            <a:r>
              <a:rPr lang="en-US" dirty="0"/>
              <a:t> </a:t>
            </a:r>
            <a:r>
              <a:rPr lang="en-US" dirty="0" err="1"/>
              <a:t>coalescentes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573BB-57D1-434B-87F8-785740C81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869950"/>
            <a:ext cx="2374900" cy="454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C4734D-8D95-594C-AD24-8C97880AD56D}"/>
              </a:ext>
            </a:extLst>
          </p:cNvPr>
          <p:cNvSpPr txBox="1"/>
          <p:nvPr/>
        </p:nvSpPr>
        <p:spPr>
          <a:xfrm>
            <a:off x="3328988" y="828675"/>
            <a:ext cx="53149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</a:t>
            </a:r>
            <a:r>
              <a:rPr lang="en-US" dirty="0" err="1"/>
              <a:t>distribución</a:t>
            </a:r>
            <a:r>
              <a:rPr lang="en-US" dirty="0"/>
              <a:t> </a:t>
            </a:r>
            <a:r>
              <a:rPr lang="en-US" dirty="0" err="1"/>
              <a:t>geométrica</a:t>
            </a:r>
            <a:r>
              <a:rPr lang="en-US" dirty="0"/>
              <a:t> es una </a:t>
            </a:r>
            <a:r>
              <a:rPr lang="en-US" dirty="0" err="1"/>
              <a:t>distribución</a:t>
            </a:r>
            <a:r>
              <a:rPr lang="en-US" dirty="0"/>
              <a:t> de </a:t>
            </a:r>
            <a:r>
              <a:rPr lang="en-US" dirty="0" err="1"/>
              <a:t>tiempos</a:t>
            </a:r>
            <a:r>
              <a:rPr lang="en-US" dirty="0"/>
              <a:t> discrete</a:t>
            </a:r>
          </a:p>
          <a:p>
            <a:endParaRPr lang="en-US" dirty="0"/>
          </a:p>
          <a:p>
            <a:r>
              <a:rPr lang="en-US" dirty="0"/>
              <a:t>La version de </a:t>
            </a:r>
            <a:r>
              <a:rPr lang="en-US" dirty="0" err="1"/>
              <a:t>tiempos</a:t>
            </a:r>
            <a:r>
              <a:rPr lang="en-US" dirty="0"/>
              <a:t> continua es una </a:t>
            </a:r>
            <a:r>
              <a:rPr lang="en-US" dirty="0" err="1"/>
              <a:t>distribución</a:t>
            </a:r>
            <a:r>
              <a:rPr lang="en-US" dirty="0"/>
              <a:t> </a:t>
            </a:r>
            <a:r>
              <a:rPr lang="en-US" dirty="0" err="1"/>
              <a:t>exponencial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Mientras</a:t>
            </a:r>
            <a:r>
              <a:rPr lang="en-US" dirty="0"/>
              <a:t> N se </a:t>
            </a:r>
            <a:r>
              <a:rPr lang="en-US" dirty="0" err="1"/>
              <a:t>va</a:t>
            </a:r>
            <a:r>
              <a:rPr lang="en-US" dirty="0"/>
              <a:t> al </a:t>
            </a:r>
            <a:r>
              <a:rPr lang="en-US" dirty="0" err="1"/>
              <a:t>infinito</a:t>
            </a:r>
            <a:r>
              <a:rPr lang="en-US" dirty="0"/>
              <a:t>, el </a:t>
            </a:r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coalesciente</a:t>
            </a:r>
            <a:r>
              <a:rPr lang="en-US" dirty="0"/>
              <a:t> converge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Markoviano</a:t>
            </a:r>
            <a:r>
              <a:rPr lang="en-US" dirty="0"/>
              <a:t> de </a:t>
            </a:r>
            <a:r>
              <a:rPr lang="en-US" dirty="0" err="1"/>
              <a:t>tiempo</a:t>
            </a:r>
            <a:r>
              <a:rPr lang="en-US" dirty="0"/>
              <a:t> continuo con una </a:t>
            </a:r>
            <a:r>
              <a:rPr lang="en-US" dirty="0" err="1"/>
              <a:t>tasa</a:t>
            </a:r>
            <a:r>
              <a:rPr lang="en-US" dirty="0"/>
              <a:t> </a:t>
            </a:r>
            <a:r>
              <a:rPr lang="en-US" dirty="0" err="1"/>
              <a:t>instantánea</a:t>
            </a:r>
            <a:r>
              <a:rPr lang="en-US" dirty="0"/>
              <a:t> de </a:t>
            </a:r>
            <a:r>
              <a:rPr lang="en-US" dirty="0" err="1"/>
              <a:t>coalescencia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CF1E5E-4610-8D43-A887-83415F24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16200"/>
            <a:ext cx="1701800" cy="81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A0BFB9-487C-E14C-9975-FB4B72BFA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052" y="5219670"/>
            <a:ext cx="18669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8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5B2619-5828-E546-9EEC-E5F60501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931863"/>
            <a:ext cx="2590800" cy="222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B89D8-9DAF-0D4E-923C-682BAA60D077}"/>
              </a:ext>
            </a:extLst>
          </p:cNvPr>
          <p:cNvSpPr txBox="1"/>
          <p:nvPr/>
        </p:nvSpPr>
        <p:spPr>
          <a:xfrm>
            <a:off x="3271838" y="214313"/>
            <a:ext cx="56292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Hemos</a:t>
            </a:r>
            <a:r>
              <a:rPr lang="en-US" dirty="0"/>
              <a:t> </a:t>
            </a:r>
            <a:r>
              <a:rPr lang="en-US" dirty="0" err="1"/>
              <a:t>asumido</a:t>
            </a:r>
            <a:r>
              <a:rPr lang="en-US" dirty="0"/>
              <a:t> un </a:t>
            </a:r>
            <a:r>
              <a:rPr lang="en-US" dirty="0" err="1"/>
              <a:t>tamaño</a:t>
            </a:r>
            <a:r>
              <a:rPr lang="en-US" dirty="0"/>
              <a:t> </a:t>
            </a:r>
            <a:r>
              <a:rPr lang="en-US" dirty="0" err="1"/>
              <a:t>poblacional</a:t>
            </a:r>
            <a:r>
              <a:rPr lang="en-US" dirty="0"/>
              <a:t> </a:t>
            </a:r>
            <a:r>
              <a:rPr lang="en-US" dirty="0" err="1"/>
              <a:t>constante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lugar</a:t>
            </a:r>
            <a:r>
              <a:rPr lang="en-US" dirty="0"/>
              <a:t> de </a:t>
            </a:r>
            <a:r>
              <a:rPr lang="en-US" b="1" i="1" dirty="0"/>
              <a:t>N</a:t>
            </a:r>
            <a:r>
              <a:rPr lang="en-US" dirty="0"/>
              <a:t>, Podemos </a:t>
            </a:r>
            <a:r>
              <a:rPr lang="en-US" dirty="0" err="1"/>
              <a:t>especificar</a:t>
            </a:r>
            <a:r>
              <a:rPr lang="en-US" dirty="0"/>
              <a:t> una </a:t>
            </a:r>
            <a:r>
              <a:rPr lang="en-US" dirty="0" err="1"/>
              <a:t>función</a:t>
            </a:r>
            <a:r>
              <a:rPr lang="en-US" dirty="0"/>
              <a:t> que describe una población con </a:t>
            </a:r>
            <a:r>
              <a:rPr lang="en-US" dirty="0" err="1"/>
              <a:t>tamaño</a:t>
            </a:r>
            <a:r>
              <a:rPr lang="en-US" dirty="0"/>
              <a:t> </a:t>
            </a:r>
            <a:r>
              <a:rPr lang="en-US" dirty="0" err="1"/>
              <a:t>cambiante</a:t>
            </a:r>
            <a:r>
              <a:rPr lang="en-US" dirty="0"/>
              <a:t> a </a:t>
            </a:r>
            <a:r>
              <a:rPr lang="en-US" dirty="0" err="1"/>
              <a:t>través</a:t>
            </a:r>
            <a:r>
              <a:rPr lang="en-US" dirty="0"/>
              <a:t> del </a:t>
            </a:r>
            <a:r>
              <a:rPr lang="en-US" dirty="0" err="1"/>
              <a:t>tiempo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Nuestra </a:t>
            </a:r>
            <a:r>
              <a:rPr lang="en-US" dirty="0" err="1"/>
              <a:t>tasa</a:t>
            </a:r>
            <a:r>
              <a:rPr lang="en-US" dirty="0"/>
              <a:t> </a:t>
            </a:r>
            <a:r>
              <a:rPr lang="en-US" dirty="0" err="1"/>
              <a:t>instantánea</a:t>
            </a:r>
            <a:r>
              <a:rPr lang="en-US" dirty="0"/>
              <a:t> de </a:t>
            </a:r>
            <a:r>
              <a:rPr lang="en-US" dirty="0" err="1"/>
              <a:t>coalescencia</a:t>
            </a:r>
            <a:r>
              <a:rPr lang="en-US" dirty="0"/>
              <a:t> es una </a:t>
            </a:r>
            <a:r>
              <a:rPr lang="en-US" dirty="0" err="1"/>
              <a:t>función</a:t>
            </a:r>
            <a:r>
              <a:rPr lang="en-US" dirty="0"/>
              <a:t> de </a:t>
            </a:r>
            <a:r>
              <a:rPr lang="en-US" b="1" i="1" dirty="0"/>
              <a:t>N</a:t>
            </a:r>
            <a:r>
              <a:rPr lang="en-US" dirty="0"/>
              <a:t>, por lo que </a:t>
            </a:r>
            <a:r>
              <a:rPr lang="en-US" dirty="0" err="1"/>
              <a:t>integramos</a:t>
            </a:r>
            <a:r>
              <a:rPr lang="en-US" dirty="0"/>
              <a:t> </a:t>
            </a:r>
            <a:r>
              <a:rPr lang="en-US" dirty="0" err="1"/>
              <a:t>esa</a:t>
            </a:r>
            <a:r>
              <a:rPr lang="en-US" dirty="0"/>
              <a:t> </a:t>
            </a:r>
            <a:r>
              <a:rPr lang="en-US" dirty="0" err="1"/>
              <a:t>tasa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función</a:t>
            </a:r>
            <a:r>
              <a:rPr lang="en-US" dirty="0"/>
              <a:t> de </a:t>
            </a:r>
            <a:r>
              <a:rPr lang="en-US" b="1" i="1" dirty="0"/>
              <a:t>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7D097-C3F5-C84C-B13F-54662BDC1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38" y="2199472"/>
            <a:ext cx="19685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DE977-FC6C-BA4F-94A5-857AF66B7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413" y="4718031"/>
            <a:ext cx="6616700" cy="124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29E469-8E08-A946-B43B-F673660DE139}"/>
              </a:ext>
            </a:extLst>
          </p:cNvPr>
          <p:cNvSpPr txBox="1"/>
          <p:nvPr/>
        </p:nvSpPr>
        <p:spPr>
          <a:xfrm>
            <a:off x="143529" y="126124"/>
            <a:ext cx="361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Probabilidades</a:t>
            </a:r>
            <a:r>
              <a:rPr lang="en-US" dirty="0"/>
              <a:t> </a:t>
            </a:r>
            <a:r>
              <a:rPr lang="en-US" dirty="0" err="1"/>
              <a:t>coalescentes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22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C1392-93B8-2942-A5EB-73BDBBAE6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931863"/>
            <a:ext cx="2590800" cy="222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D43CE5-585A-D748-85ED-6DB8AF4F5B78}"/>
              </a:ext>
            </a:extLst>
          </p:cNvPr>
          <p:cNvSpPr txBox="1"/>
          <p:nvPr/>
        </p:nvSpPr>
        <p:spPr>
          <a:xfrm>
            <a:off x="3143250" y="785813"/>
            <a:ext cx="58293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Entonces</a:t>
            </a:r>
            <a:r>
              <a:rPr lang="en-US" dirty="0"/>
              <a:t> con la </a:t>
            </a:r>
            <a:r>
              <a:rPr lang="en-US" dirty="0" err="1"/>
              <a:t>función</a:t>
            </a:r>
            <a:r>
              <a:rPr lang="en-US" dirty="0"/>
              <a:t> para </a:t>
            </a:r>
            <a:r>
              <a:rPr lang="en-US" dirty="0" err="1"/>
              <a:t>calcular</a:t>
            </a:r>
            <a:r>
              <a:rPr lang="en-US" dirty="0"/>
              <a:t> la </a:t>
            </a:r>
            <a:r>
              <a:rPr lang="en-US" dirty="0" err="1"/>
              <a:t>probabilidad</a:t>
            </a:r>
            <a:r>
              <a:rPr lang="en-US" dirty="0"/>
              <a:t> de un </a:t>
            </a:r>
            <a:r>
              <a:rPr lang="en-US" dirty="0" err="1"/>
              <a:t>evento</a:t>
            </a:r>
            <a:r>
              <a:rPr lang="en-US" dirty="0"/>
              <a:t> </a:t>
            </a:r>
            <a:r>
              <a:rPr lang="en-US" dirty="0" err="1"/>
              <a:t>coalescente</a:t>
            </a:r>
            <a:r>
              <a:rPr lang="en-US" dirty="0"/>
              <a:t> </a:t>
            </a:r>
            <a:r>
              <a:rPr lang="en-US" dirty="0" err="1"/>
              <a:t>ocurriendo</a:t>
            </a:r>
            <a:r>
              <a:rPr lang="en-US" dirty="0"/>
              <a:t> al </a:t>
            </a:r>
            <a:r>
              <a:rPr lang="en-US" dirty="0" err="1"/>
              <a:t>tiempo</a:t>
            </a:r>
            <a:r>
              <a:rPr lang="en-US" dirty="0"/>
              <a:t> t, dado la </a:t>
            </a:r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dirty="0" err="1"/>
              <a:t>demográfica</a:t>
            </a:r>
            <a:r>
              <a:rPr lang="en-US" dirty="0"/>
              <a:t> de 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¿</a:t>
            </a:r>
            <a:r>
              <a:rPr lang="en-US" dirty="0" err="1"/>
              <a:t>Cuál</a:t>
            </a:r>
            <a:r>
              <a:rPr lang="en-US" dirty="0"/>
              <a:t> es la </a:t>
            </a:r>
            <a:r>
              <a:rPr lang="en-US" dirty="0" err="1"/>
              <a:t>probabilidad</a:t>
            </a:r>
            <a:r>
              <a:rPr lang="en-US" dirty="0"/>
              <a:t> de </a:t>
            </a:r>
            <a:r>
              <a:rPr lang="en-US" b="1" u="sng" dirty="0"/>
              <a:t>TODOS</a:t>
            </a:r>
            <a:r>
              <a:rPr lang="en-US" dirty="0"/>
              <a:t> los </a:t>
            </a:r>
            <a:r>
              <a:rPr lang="en-US" dirty="0" err="1"/>
              <a:t>eventos</a:t>
            </a:r>
            <a:r>
              <a:rPr lang="en-US" dirty="0"/>
              <a:t> de </a:t>
            </a:r>
            <a:r>
              <a:rPr lang="en-US" dirty="0" err="1"/>
              <a:t>coalescencia</a:t>
            </a:r>
            <a:r>
              <a:rPr lang="en-US" dirty="0"/>
              <a:t> </a:t>
            </a:r>
            <a:r>
              <a:rPr lang="en-US" dirty="0" err="1"/>
              <a:t>observados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muestra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Dada la </a:t>
            </a:r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dirty="0" err="1"/>
              <a:t>demográfica</a:t>
            </a:r>
            <a:r>
              <a:rPr lang="en-US" dirty="0"/>
              <a:t> y una </a:t>
            </a:r>
            <a:r>
              <a:rPr lang="en-US" dirty="0" err="1"/>
              <a:t>lista</a:t>
            </a:r>
            <a:r>
              <a:rPr lang="en-US" dirty="0"/>
              <a:t> de </a:t>
            </a:r>
            <a:r>
              <a:rPr lang="en-US" dirty="0" err="1"/>
              <a:t>tiempos</a:t>
            </a:r>
            <a:r>
              <a:rPr lang="en-US" dirty="0"/>
              <a:t> de </a:t>
            </a:r>
            <a:r>
              <a:rPr lang="en-US" dirty="0" err="1"/>
              <a:t>coalescencia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probabilidad</a:t>
            </a:r>
            <a:r>
              <a:rPr lang="en-US" dirty="0"/>
              <a:t> es </a:t>
            </a:r>
            <a:r>
              <a:rPr lang="en-US" dirty="0" err="1"/>
              <a:t>independiente</a:t>
            </a:r>
            <a:r>
              <a:rPr lang="en-US" dirty="0"/>
              <a:t>, por lo que </a:t>
            </a:r>
            <a:r>
              <a:rPr lang="en-US" dirty="0" err="1"/>
              <a:t>multiplicamos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3C5423-FCE2-AC41-9B04-BA2EA6102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575" y="4238628"/>
            <a:ext cx="2844800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8354CF-A45E-F746-AECF-9B5407C27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350" y="1790763"/>
            <a:ext cx="4762500" cy="109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9A2EE-B974-3A4C-9AF8-D625DEBB7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150" y="5462587"/>
            <a:ext cx="42164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2BFBAD-D59F-0847-91FD-315617C88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7650" y="5833159"/>
            <a:ext cx="1968500" cy="43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A4BCF7-8ED5-8A4A-B854-8D3AEF767EFA}"/>
              </a:ext>
            </a:extLst>
          </p:cNvPr>
          <p:cNvSpPr txBox="1"/>
          <p:nvPr/>
        </p:nvSpPr>
        <p:spPr>
          <a:xfrm>
            <a:off x="515007" y="126124"/>
            <a:ext cx="361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Probabilidades</a:t>
            </a:r>
            <a:r>
              <a:rPr lang="en-US" dirty="0"/>
              <a:t> </a:t>
            </a:r>
            <a:r>
              <a:rPr lang="en-US" dirty="0" err="1"/>
              <a:t>coalescentes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CD0AF89-424D-6E44-BA80-E65B7B466141}"/>
                  </a:ext>
                </a:extLst>
              </p14:cNvPr>
              <p14:cNvContentPartPr/>
              <p14:nvPr/>
            </p14:nvContentPartPr>
            <p14:xfrm>
              <a:off x="4844160" y="462348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CD0AF89-424D-6E44-BA80-E65B7B4661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4800" y="46141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8572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EA09E8-CB53-1A47-9333-E70A2260FBF6}"/>
              </a:ext>
            </a:extLst>
          </p:cNvPr>
          <p:cNvSpPr txBox="1"/>
          <p:nvPr/>
        </p:nvSpPr>
        <p:spPr>
          <a:xfrm>
            <a:off x="515007" y="126124"/>
            <a:ext cx="361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Probabilidades</a:t>
            </a:r>
            <a:r>
              <a:rPr lang="en-US" dirty="0"/>
              <a:t> </a:t>
            </a:r>
            <a:r>
              <a:rPr lang="en-US" dirty="0" err="1"/>
              <a:t>coalescentes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88AF7-ED96-3243-901C-B050BE10C097}"/>
              </a:ext>
            </a:extLst>
          </p:cNvPr>
          <p:cNvSpPr txBox="1"/>
          <p:nvPr/>
        </p:nvSpPr>
        <p:spPr>
          <a:xfrm>
            <a:off x="328613" y="942975"/>
            <a:ext cx="8572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 </a:t>
            </a:r>
            <a:r>
              <a:rPr lang="en-US" dirty="0" err="1"/>
              <a:t>haber</a:t>
            </a:r>
            <a:r>
              <a:rPr lang="en-US" dirty="0"/>
              <a:t> </a:t>
            </a:r>
            <a:r>
              <a:rPr lang="en-US" dirty="0" err="1"/>
              <a:t>derivado</a:t>
            </a:r>
            <a:r>
              <a:rPr lang="en-US" dirty="0"/>
              <a:t> una </a:t>
            </a:r>
            <a:r>
              <a:rPr lang="en-US" dirty="0" err="1"/>
              <a:t>función</a:t>
            </a:r>
            <a:r>
              <a:rPr lang="en-US" dirty="0"/>
              <a:t> de </a:t>
            </a:r>
            <a:r>
              <a:rPr lang="en-US" dirty="0" err="1"/>
              <a:t>máxima</a:t>
            </a:r>
            <a:r>
              <a:rPr lang="en-US" dirty="0"/>
              <a:t> </a:t>
            </a:r>
            <a:r>
              <a:rPr lang="en-US" dirty="0" err="1"/>
              <a:t>verosimilitud</a:t>
            </a:r>
            <a:r>
              <a:rPr lang="en-US" dirty="0"/>
              <a:t> para un </a:t>
            </a:r>
            <a:r>
              <a:rPr lang="en-US" dirty="0" err="1"/>
              <a:t>modelo</a:t>
            </a:r>
            <a:r>
              <a:rPr lang="en-US" dirty="0"/>
              <a:t> que describe la </a:t>
            </a:r>
            <a:r>
              <a:rPr lang="en-US" dirty="0" err="1"/>
              <a:t>probabilidad</a:t>
            </a:r>
            <a:r>
              <a:rPr lang="en-US" dirty="0"/>
              <a:t> de una </a:t>
            </a:r>
            <a:r>
              <a:rPr lang="en-US" dirty="0" err="1"/>
              <a:t>historia</a:t>
            </a:r>
            <a:r>
              <a:rPr lang="en-US" dirty="0"/>
              <a:t> </a:t>
            </a:r>
            <a:r>
              <a:rPr lang="en-US" dirty="0" err="1"/>
              <a:t>coalescente</a:t>
            </a:r>
            <a:r>
              <a:rPr lang="en-US" dirty="0"/>
              <a:t> dentro de un  </a:t>
            </a:r>
            <a:r>
              <a:rPr lang="en-US" dirty="0" err="1"/>
              <a:t>linaje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probabilidades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basadas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El </a:t>
            </a:r>
            <a:r>
              <a:rPr lang="en-US" dirty="0" err="1"/>
              <a:t>tamaño</a:t>
            </a:r>
            <a:r>
              <a:rPr lang="en-US" dirty="0"/>
              <a:t> </a:t>
            </a:r>
            <a:r>
              <a:rPr lang="en-US" dirty="0" err="1"/>
              <a:t>poblacional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Los </a:t>
            </a:r>
            <a:r>
              <a:rPr lang="en-US" dirty="0" err="1"/>
              <a:t>tiempos</a:t>
            </a:r>
            <a:r>
              <a:rPr lang="en-US" dirty="0"/>
              <a:t> de los </a:t>
            </a:r>
            <a:r>
              <a:rPr lang="en-US" dirty="0" err="1"/>
              <a:t>eventos</a:t>
            </a:r>
            <a:r>
              <a:rPr lang="en-US" dirty="0"/>
              <a:t> de </a:t>
            </a:r>
            <a:r>
              <a:rPr lang="en-US" dirty="0" err="1"/>
              <a:t>coalescencia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FABFD-0838-F24A-9297-C5996955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25" y="2227262"/>
            <a:ext cx="6273800" cy="1244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C894E21-870D-6C4F-BC80-328E17ED2A1D}"/>
                  </a:ext>
                </a:extLst>
              </p14:cNvPr>
              <p14:cNvContentPartPr/>
              <p14:nvPr/>
            </p14:nvContentPartPr>
            <p14:xfrm>
              <a:off x="4614480" y="414324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C894E21-870D-6C4F-BC80-328E17ED2A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5120" y="41338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502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C08E16-3091-0946-B2D1-5CFDC8503B9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7" y="2156142"/>
            <a:ext cx="5872163" cy="4332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AC469-1841-794C-BB86-F935F6B3F2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5" y="1481138"/>
            <a:ext cx="2171700" cy="300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370D95-12F5-E34E-8CAC-936B8DE4DE44}"/>
              </a:ext>
            </a:extLst>
          </p:cNvPr>
          <p:cNvSpPr txBox="1"/>
          <p:nvPr/>
        </p:nvSpPr>
        <p:spPr>
          <a:xfrm>
            <a:off x="928688" y="6286500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Avise</a:t>
            </a:r>
            <a:r>
              <a:rPr lang="en-US" dirty="0"/>
              <a:t> y </a:t>
            </a:r>
            <a:r>
              <a:rPr lang="en-US" dirty="0" err="1"/>
              <a:t>Wollenberg</a:t>
            </a:r>
            <a:r>
              <a:rPr lang="en-US" dirty="0"/>
              <a:t> 1997</a:t>
            </a:r>
          </a:p>
        </p:txBody>
      </p:sp>
    </p:spTree>
    <p:extLst>
      <p:ext uri="{BB962C8B-B14F-4D97-AF65-F5344CB8AC3E}">
        <p14:creationId xmlns:p14="http://schemas.microsoft.com/office/powerpoint/2010/main" val="494711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99707A-84B9-9949-B1FF-82F5307DF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612900"/>
            <a:ext cx="8166100" cy="3632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B01078-D7D2-C044-9B33-9B030D679A6D}"/>
              </a:ext>
            </a:extLst>
          </p:cNvPr>
          <p:cNvSpPr txBox="1"/>
          <p:nvPr/>
        </p:nvSpPr>
        <p:spPr>
          <a:xfrm>
            <a:off x="900113" y="357188"/>
            <a:ext cx="740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Como el </a:t>
            </a:r>
            <a:r>
              <a:rPr lang="en-US" dirty="0" err="1"/>
              <a:t>tamaño</a:t>
            </a:r>
            <a:r>
              <a:rPr lang="en-US" dirty="0"/>
              <a:t> </a:t>
            </a:r>
            <a:r>
              <a:rPr lang="en-US" dirty="0" err="1"/>
              <a:t>poblacional</a:t>
            </a:r>
            <a:r>
              <a:rPr lang="en-US" dirty="0"/>
              <a:t> y los </a:t>
            </a:r>
            <a:r>
              <a:rPr lang="en-US" dirty="0" err="1"/>
              <a:t>tiempos</a:t>
            </a:r>
            <a:r>
              <a:rPr lang="en-US" dirty="0"/>
              <a:t> de </a:t>
            </a:r>
            <a:r>
              <a:rPr lang="en-US" dirty="0" err="1"/>
              <a:t>coalescencia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relacionados</a:t>
            </a:r>
            <a:r>
              <a:rPr lang="en-US" dirty="0"/>
              <a:t>; dado un </a:t>
            </a:r>
            <a:r>
              <a:rPr lang="en-US" dirty="0" err="1"/>
              <a:t>parámetro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estimar</a:t>
            </a:r>
            <a:r>
              <a:rPr lang="en-US" dirty="0"/>
              <a:t> el </a:t>
            </a:r>
            <a:r>
              <a:rPr lang="en-US" dirty="0" err="1"/>
              <a:t>otro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27DCE9-DE66-C64D-8909-9AC7B8B89429}"/>
              </a:ext>
            </a:extLst>
          </p:cNvPr>
          <p:cNvSpPr txBox="1"/>
          <p:nvPr/>
        </p:nvSpPr>
        <p:spPr>
          <a:xfrm>
            <a:off x="657224" y="6357935"/>
            <a:ext cx="275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Drummond et al. 2003</a:t>
            </a:r>
          </a:p>
        </p:txBody>
      </p:sp>
    </p:spTree>
    <p:extLst>
      <p:ext uri="{BB962C8B-B14F-4D97-AF65-F5344CB8AC3E}">
        <p14:creationId xmlns:p14="http://schemas.microsoft.com/office/powerpoint/2010/main" val="319690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C46884-C1CF-7040-8DA1-1FCD4DD10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209679"/>
            <a:ext cx="8547100" cy="506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2F597-5C15-B04E-BC6A-5B9BD07EC0A4}"/>
              </a:ext>
            </a:extLst>
          </p:cNvPr>
          <p:cNvSpPr txBox="1"/>
          <p:nvPr/>
        </p:nvSpPr>
        <p:spPr>
          <a:xfrm>
            <a:off x="900113" y="142873"/>
            <a:ext cx="740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Los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coalescentes</a:t>
            </a:r>
            <a:r>
              <a:rPr lang="en-US" dirty="0"/>
              <a:t> </a:t>
            </a:r>
            <a:r>
              <a:rPr lang="en-US" dirty="0" err="1"/>
              <a:t>suelen</a:t>
            </a:r>
            <a:r>
              <a:rPr lang="en-US" dirty="0"/>
              <a:t> </a:t>
            </a:r>
            <a:r>
              <a:rPr lang="en-US" dirty="0" err="1"/>
              <a:t>asumir</a:t>
            </a:r>
            <a:r>
              <a:rPr lang="en-US" dirty="0"/>
              <a:t> </a:t>
            </a:r>
            <a:r>
              <a:rPr lang="en-US" dirty="0" err="1"/>
              <a:t>neutralidad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sirven</a:t>
            </a:r>
            <a:r>
              <a:rPr lang="en-US" dirty="0"/>
              <a:t> para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selección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355D6-4677-2446-B7AE-AD933F62AC0C}"/>
              </a:ext>
            </a:extLst>
          </p:cNvPr>
          <p:cNvSpPr txBox="1"/>
          <p:nvPr/>
        </p:nvSpPr>
        <p:spPr>
          <a:xfrm>
            <a:off x="571500" y="840347"/>
            <a:ext cx="157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Neutral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FA823-38DF-8446-A9C9-370DD467D125}"/>
              </a:ext>
            </a:extLst>
          </p:cNvPr>
          <p:cNvSpPr txBox="1"/>
          <p:nvPr/>
        </p:nvSpPr>
        <p:spPr>
          <a:xfrm>
            <a:off x="3000375" y="840347"/>
            <a:ext cx="157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 </a:t>
            </a:r>
            <a:r>
              <a:rPr lang="en-US" dirty="0" err="1"/>
              <a:t>Positiva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07F7C-FBE6-AC4B-8708-2E530B394D29}"/>
              </a:ext>
            </a:extLst>
          </p:cNvPr>
          <p:cNvSpPr txBox="1"/>
          <p:nvPr/>
        </p:nvSpPr>
        <p:spPr>
          <a:xfrm>
            <a:off x="5233824" y="840347"/>
            <a:ext cx="197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 </a:t>
            </a:r>
            <a:r>
              <a:rPr lang="en-US" dirty="0" err="1"/>
              <a:t>Balanceadora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D34E89-10CE-9748-A42A-A22B4E038C75}"/>
              </a:ext>
            </a:extLst>
          </p:cNvPr>
          <p:cNvSpPr txBox="1"/>
          <p:nvPr/>
        </p:nvSpPr>
        <p:spPr>
          <a:xfrm>
            <a:off x="7167727" y="846590"/>
            <a:ext cx="197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 De </a:t>
            </a:r>
            <a:r>
              <a:rPr lang="en-US" dirty="0" err="1"/>
              <a:t>fondo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F7E5C1-CD6E-CC4A-B60E-D6E0D891B9B0}"/>
              </a:ext>
            </a:extLst>
          </p:cNvPr>
          <p:cNvSpPr txBox="1"/>
          <p:nvPr/>
        </p:nvSpPr>
        <p:spPr>
          <a:xfrm rot="16200000">
            <a:off x="-319831" y="3244334"/>
            <a:ext cx="100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Tiempo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08CFAE-FE63-E643-A4E7-100DFCE891EF}"/>
              </a:ext>
            </a:extLst>
          </p:cNvPr>
          <p:cNvSpPr txBox="1"/>
          <p:nvPr/>
        </p:nvSpPr>
        <p:spPr>
          <a:xfrm>
            <a:off x="571500" y="6526924"/>
            <a:ext cx="325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Bamshad</a:t>
            </a:r>
            <a:r>
              <a:rPr lang="en-US" dirty="0"/>
              <a:t> y Wooding 2003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9A81717-AB0B-DF4A-A37B-DF7C36EF7812}"/>
                  </a:ext>
                </a:extLst>
              </p14:cNvPr>
              <p14:cNvContentPartPr/>
              <p14:nvPr/>
            </p14:nvContentPartPr>
            <p14:xfrm>
              <a:off x="4893840" y="354744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9A81717-AB0B-DF4A-A37B-DF7C36EF78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4480" y="35380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4709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B22890-6663-EB40-9C86-9238F1DC44F8}"/>
              </a:ext>
            </a:extLst>
          </p:cNvPr>
          <p:cNvSpPr txBox="1"/>
          <p:nvPr/>
        </p:nvSpPr>
        <p:spPr>
          <a:xfrm>
            <a:off x="777766" y="840828"/>
            <a:ext cx="7535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Simulador</a:t>
            </a:r>
            <a:r>
              <a:rPr lang="en-US" dirty="0"/>
              <a:t> de </a:t>
            </a:r>
            <a:r>
              <a:rPr lang="en-US" dirty="0" err="1"/>
              <a:t>coalescencia</a:t>
            </a:r>
            <a:r>
              <a:rPr lang="en-US" dirty="0"/>
              <a:t> de Jeremy Brown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phyleauxsim.github.io</a:t>
            </a:r>
            <a:r>
              <a:rPr lang="en-US" dirty="0"/>
              <a:t>/coalescent/</a:t>
            </a:r>
          </a:p>
        </p:txBody>
      </p:sp>
    </p:spTree>
    <p:extLst>
      <p:ext uri="{BB962C8B-B14F-4D97-AF65-F5344CB8AC3E}">
        <p14:creationId xmlns:p14="http://schemas.microsoft.com/office/powerpoint/2010/main" val="3149306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6294B4-16E9-D244-88E2-CFEEAA7A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29" y="383190"/>
            <a:ext cx="3797300" cy="424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9B0F9-376A-284D-BD5B-B0DB9D85C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229" y="2806700"/>
            <a:ext cx="4991100" cy="124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27D34-06B9-B441-AF66-CEFD40F833D5}"/>
              </a:ext>
            </a:extLst>
          </p:cNvPr>
          <p:cNvSpPr txBox="1"/>
          <p:nvPr/>
        </p:nvSpPr>
        <p:spPr>
          <a:xfrm>
            <a:off x="4011229" y="383190"/>
            <a:ext cx="465980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especies</a:t>
            </a:r>
            <a:r>
              <a:rPr lang="en-US" dirty="0"/>
              <a:t>, </a:t>
            </a:r>
            <a:r>
              <a:rPr lang="en-US" dirty="0" err="1"/>
              <a:t>extendemos</a:t>
            </a:r>
            <a:r>
              <a:rPr lang="en-US" dirty="0"/>
              <a:t> 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la </a:t>
            </a:r>
            <a:r>
              <a:rPr lang="en-US" b="1" dirty="0" err="1"/>
              <a:t>coalescencia</a:t>
            </a:r>
            <a:r>
              <a:rPr lang="en-US" b="1" dirty="0"/>
              <a:t> multispecies: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Del </a:t>
            </a:r>
            <a:r>
              <a:rPr lang="en-US" dirty="0" err="1"/>
              <a:t>modelo</a:t>
            </a:r>
            <a:r>
              <a:rPr lang="en-US" dirty="0"/>
              <a:t> de que los </a:t>
            </a:r>
            <a:r>
              <a:rPr lang="en-US" dirty="0" err="1"/>
              <a:t>alelos</a:t>
            </a:r>
            <a:r>
              <a:rPr lang="en-US" dirty="0"/>
              <a:t> </a:t>
            </a:r>
            <a:r>
              <a:rPr lang="en-US" dirty="0" err="1"/>
              <a:t>coalescan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linaje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rama</a:t>
            </a:r>
            <a:r>
              <a:rPr lang="en-US" dirty="0"/>
              <a:t> del árbol es un </a:t>
            </a:r>
            <a:r>
              <a:rPr lang="en-US" dirty="0" err="1"/>
              <a:t>linaje</a:t>
            </a:r>
            <a:endParaRPr lang="en-US" dirty="0"/>
          </a:p>
          <a:p>
            <a:endParaRPr lang="en-US" dirty="0"/>
          </a:p>
          <a:p>
            <a:r>
              <a:rPr lang="en-US" dirty="0"/>
              <a:t>Dos </a:t>
            </a:r>
            <a:r>
              <a:rPr lang="en-US" dirty="0" err="1"/>
              <a:t>alelos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una </a:t>
            </a:r>
            <a:r>
              <a:rPr lang="en-US" dirty="0" err="1"/>
              <a:t>probabilidad</a:t>
            </a:r>
            <a:r>
              <a:rPr lang="en-US" dirty="0"/>
              <a:t> de </a:t>
            </a:r>
            <a:r>
              <a:rPr lang="en-US" dirty="0" err="1"/>
              <a:t>coalescer</a:t>
            </a:r>
            <a:r>
              <a:rPr lang="en-US" dirty="0"/>
              <a:t> o no…</a:t>
            </a:r>
          </a:p>
          <a:p>
            <a:endParaRPr lang="en-US" dirty="0"/>
          </a:p>
          <a:p>
            <a:r>
              <a:rPr lang="en-US" dirty="0" err="1"/>
              <a:t>Entonces</a:t>
            </a:r>
            <a:r>
              <a:rPr lang="en-US" dirty="0"/>
              <a:t> la </a:t>
            </a:r>
            <a:r>
              <a:rPr lang="en-US" i="1" dirty="0" err="1"/>
              <a:t>probabilidad</a:t>
            </a:r>
            <a:r>
              <a:rPr lang="en-US" i="1" dirty="0"/>
              <a:t> de un árbol de genes dado el árbol de </a:t>
            </a:r>
            <a:r>
              <a:rPr lang="en-US" i="1" dirty="0" err="1"/>
              <a:t>especies</a:t>
            </a:r>
            <a:r>
              <a:rPr lang="en-US" i="1" dirty="0"/>
              <a:t> </a:t>
            </a:r>
            <a:r>
              <a:rPr lang="en-US" dirty="0"/>
              <a:t>es el </a:t>
            </a:r>
            <a:r>
              <a:rPr lang="en-US" b="1" dirty="0" err="1"/>
              <a:t>producto</a:t>
            </a:r>
            <a:r>
              <a:rPr lang="en-US" dirty="0"/>
              <a:t> de las </a:t>
            </a:r>
            <a:r>
              <a:rPr lang="en-US" b="1" dirty="0" err="1"/>
              <a:t>historias</a:t>
            </a:r>
            <a:r>
              <a:rPr lang="en-US" dirty="0"/>
              <a:t> de </a:t>
            </a:r>
            <a:r>
              <a:rPr lang="en-US" dirty="0" err="1"/>
              <a:t>coalescencia</a:t>
            </a:r>
            <a:r>
              <a:rPr lang="en-US" dirty="0"/>
              <a:t> para </a:t>
            </a:r>
            <a:r>
              <a:rPr lang="en-US" b="1" dirty="0" err="1"/>
              <a:t>todas</a:t>
            </a:r>
            <a:r>
              <a:rPr lang="en-US" b="1" dirty="0"/>
              <a:t> las </a:t>
            </a:r>
            <a:r>
              <a:rPr lang="en-US" b="1" dirty="0" err="1"/>
              <a:t>ramas</a:t>
            </a:r>
            <a:r>
              <a:rPr lang="en-US" b="1" dirty="0"/>
              <a:t> </a:t>
            </a:r>
            <a:r>
              <a:rPr lang="en-US" dirty="0"/>
              <a:t>del árbol</a:t>
            </a:r>
          </a:p>
        </p:txBody>
      </p:sp>
    </p:spTree>
    <p:extLst>
      <p:ext uri="{BB962C8B-B14F-4D97-AF65-F5344CB8AC3E}">
        <p14:creationId xmlns:p14="http://schemas.microsoft.com/office/powerpoint/2010/main" val="4238584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F37C59-FCDB-E848-B8DD-F0AED92EB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50800"/>
            <a:ext cx="78994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52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BA119A-C095-B946-B083-EF59867DC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29" y="383190"/>
            <a:ext cx="3797300" cy="424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50391-E43A-7748-BB23-2092A51AE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896" y="1365469"/>
            <a:ext cx="5080000" cy="101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79468-0527-3E4C-8E20-23FCEF0A9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896" y="2667000"/>
            <a:ext cx="1346200" cy="335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F0C106-9140-2143-9057-29BED1C1A310}"/>
              </a:ext>
            </a:extLst>
          </p:cNvPr>
          <p:cNvSpPr txBox="1"/>
          <p:nvPr/>
        </p:nvSpPr>
        <p:spPr>
          <a:xfrm>
            <a:off x="4277710" y="367862"/>
            <a:ext cx="4445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Entonces</a:t>
            </a:r>
            <a:r>
              <a:rPr lang="en-US" dirty="0"/>
              <a:t> la </a:t>
            </a:r>
            <a:r>
              <a:rPr lang="en-US" i="1" dirty="0" err="1"/>
              <a:t>coalescencia</a:t>
            </a:r>
            <a:r>
              <a:rPr lang="en-US" i="1" dirty="0"/>
              <a:t> multispecies </a:t>
            </a:r>
            <a:r>
              <a:rPr lang="en-US" dirty="0" err="1"/>
              <a:t>está</a:t>
            </a:r>
            <a:r>
              <a:rPr lang="en-US" dirty="0"/>
              <a:t> dada por: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B8CD7-B057-F54F-9CD3-E01C9FAB7538}"/>
              </a:ext>
            </a:extLst>
          </p:cNvPr>
          <p:cNvSpPr txBox="1"/>
          <p:nvPr/>
        </p:nvSpPr>
        <p:spPr>
          <a:xfrm>
            <a:off x="4797096" y="2648604"/>
            <a:ext cx="42733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</a:t>
            </a:r>
            <a:r>
              <a:rPr lang="en-US" dirty="0" err="1"/>
              <a:t>verosimilitud</a:t>
            </a:r>
            <a:r>
              <a:rPr lang="en-US" dirty="0"/>
              <a:t> standard de un árbol de genes dado un </a:t>
            </a:r>
            <a:r>
              <a:rPr lang="en-US" dirty="0" err="1"/>
              <a:t>alineamiento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verosimilitud</a:t>
            </a:r>
            <a:r>
              <a:rPr lang="en-US" dirty="0"/>
              <a:t> </a:t>
            </a:r>
            <a:r>
              <a:rPr lang="en-US" dirty="0" err="1"/>
              <a:t>coalescente</a:t>
            </a:r>
            <a:r>
              <a:rPr lang="en-US" dirty="0"/>
              <a:t> del árbol de genes y el árbol de </a:t>
            </a:r>
            <a:r>
              <a:rPr lang="en-US" dirty="0" err="1"/>
              <a:t>especies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probabilidad</a:t>
            </a:r>
            <a:r>
              <a:rPr lang="en-US" dirty="0"/>
              <a:t> previa del árbol de </a:t>
            </a:r>
            <a:r>
              <a:rPr lang="en-US" dirty="0" err="1"/>
              <a:t>especies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Las </a:t>
            </a:r>
            <a:r>
              <a:rPr lang="en-US" dirty="0" err="1"/>
              <a:t>probabilidades</a:t>
            </a:r>
            <a:r>
              <a:rPr lang="en-US" dirty="0"/>
              <a:t> </a:t>
            </a:r>
            <a:r>
              <a:rPr lang="en-US" dirty="0" err="1"/>
              <a:t>marginales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2835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081D70-BD17-3E42-A236-FE53703A15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148" y="541202"/>
            <a:ext cx="2286000" cy="189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6A4B20-90FD-854E-8235-B926933EDFA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6172" y="541202"/>
            <a:ext cx="18288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0FB08-A120-AF4C-8E9F-8C41579CDF7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7383" y="541202"/>
            <a:ext cx="1270000" cy="154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A2C8CB-01D5-FA4A-A0F8-2176BB4CFA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876" y="541202"/>
            <a:ext cx="2032000" cy="2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36700C-0EC3-5744-B74E-78016AD96D8B}"/>
              </a:ext>
            </a:extLst>
          </p:cNvPr>
          <p:cNvSpPr txBox="1"/>
          <p:nvPr/>
        </p:nvSpPr>
        <p:spPr>
          <a:xfrm>
            <a:off x="398148" y="278524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Laura </a:t>
            </a:r>
            <a:r>
              <a:rPr lang="en-US" dirty="0" err="1"/>
              <a:t>Kubatko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07ADF-16B0-0547-911E-D7B737915882}"/>
              </a:ext>
            </a:extLst>
          </p:cNvPr>
          <p:cNvSpPr txBox="1"/>
          <p:nvPr/>
        </p:nvSpPr>
        <p:spPr>
          <a:xfrm>
            <a:off x="2956172" y="308120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Lacey Knowles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718B4-8235-E245-8043-94A1B04D25F7}"/>
              </a:ext>
            </a:extLst>
          </p:cNvPr>
          <p:cNvSpPr txBox="1"/>
          <p:nvPr/>
        </p:nvSpPr>
        <p:spPr>
          <a:xfrm>
            <a:off x="4967383" y="278524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Cecilé</a:t>
            </a:r>
            <a:r>
              <a:rPr lang="en-US" dirty="0"/>
              <a:t> </a:t>
            </a:r>
            <a:r>
              <a:rPr lang="en-US" dirty="0" err="1"/>
              <a:t>Ané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542817-160D-B04A-9553-32AE52798A16}"/>
              </a:ext>
            </a:extLst>
          </p:cNvPr>
          <p:cNvSpPr txBox="1"/>
          <p:nvPr/>
        </p:nvSpPr>
        <p:spPr>
          <a:xfrm>
            <a:off x="6858000" y="30596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Tandy </a:t>
            </a:r>
            <a:r>
              <a:rPr lang="en-US" dirty="0" err="1"/>
              <a:t>Warnow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30CCDE-2894-8F4F-BF4F-823065FB6DBF}"/>
              </a:ext>
            </a:extLst>
          </p:cNvPr>
          <p:cNvSpPr txBox="1"/>
          <p:nvPr/>
        </p:nvSpPr>
        <p:spPr>
          <a:xfrm>
            <a:off x="515007" y="3962400"/>
            <a:ext cx="254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SVDquartets</a:t>
            </a:r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C8CF9E05-3BB3-6D4B-9AAA-7C1192DBCE01}"/>
              </a:ext>
            </a:extLst>
          </p:cNvPr>
          <p:cNvSpPr/>
          <p:nvPr/>
        </p:nvSpPr>
        <p:spPr>
          <a:xfrm>
            <a:off x="1439917" y="3265868"/>
            <a:ext cx="231228" cy="6965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6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2A47FF-9187-AF40-8BA5-75F64FD94B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6325" y="2997052"/>
            <a:ext cx="4011613" cy="3319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AA55A-F47E-DB42-A140-CD2750CAB2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38" y="866775"/>
            <a:ext cx="32512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5EF204-0BAD-EF4E-AD5B-B2977C9912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630237"/>
            <a:ext cx="4206730" cy="2798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955D3-E588-174D-8D30-BF376D4129C9}"/>
              </a:ext>
            </a:extLst>
          </p:cNvPr>
          <p:cNvSpPr txBox="1"/>
          <p:nvPr/>
        </p:nvSpPr>
        <p:spPr>
          <a:xfrm>
            <a:off x="285750" y="200025"/>
            <a:ext cx="39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Punto de la </a:t>
            </a:r>
            <a:r>
              <a:rPr lang="en-US" dirty="0" err="1"/>
              <a:t>materia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589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559DF5-C6BB-3D46-8F40-9DE7C73E4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873250"/>
            <a:ext cx="8737600" cy="311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E47A23-2B66-8E4B-B3C4-504FF6A0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660" y="4083050"/>
            <a:ext cx="800100" cy="90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93087-221A-FD46-9C8D-3F5F49902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879" y="4114800"/>
            <a:ext cx="800100" cy="83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96CC73-7C8A-2C49-BBEB-73F2DA31F5E4}"/>
              </a:ext>
            </a:extLst>
          </p:cNvPr>
          <p:cNvSpPr txBox="1"/>
          <p:nvPr/>
        </p:nvSpPr>
        <p:spPr>
          <a:xfrm>
            <a:off x="525517" y="6505903"/>
            <a:ext cx="2532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Leiaert</a:t>
            </a:r>
            <a:r>
              <a:rPr lang="en-US" sz="1400" dirty="0"/>
              <a:t> et al. 2014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C5C980-9B31-F249-8ED1-06E59F3B8B42}"/>
              </a:ext>
            </a:extLst>
          </p:cNvPr>
          <p:cNvSpPr txBox="1"/>
          <p:nvPr/>
        </p:nvSpPr>
        <p:spPr>
          <a:xfrm>
            <a:off x="203200" y="273269"/>
            <a:ext cx="873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</a:t>
            </a:r>
            <a:r>
              <a:rPr lang="en-US" dirty="0" err="1"/>
              <a:t>Teoría</a:t>
            </a:r>
            <a:r>
              <a:rPr lang="en-US" dirty="0"/>
              <a:t> de </a:t>
            </a:r>
            <a:r>
              <a:rPr lang="en-US" dirty="0" err="1"/>
              <a:t>Coalescencia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modelar</a:t>
            </a:r>
            <a:r>
              <a:rPr lang="en-US" dirty="0"/>
              <a:t> las </a:t>
            </a:r>
            <a:r>
              <a:rPr lang="en-US" dirty="0" err="1"/>
              <a:t>fuentes</a:t>
            </a:r>
            <a:r>
              <a:rPr lang="en-US" dirty="0"/>
              <a:t> de </a:t>
            </a:r>
            <a:r>
              <a:rPr lang="en-US" dirty="0" err="1"/>
              <a:t>incongruencia</a:t>
            </a:r>
            <a:r>
              <a:rPr lang="en-US" dirty="0"/>
              <a:t> entre los </a:t>
            </a:r>
            <a:r>
              <a:rPr lang="en-US" dirty="0" err="1"/>
              <a:t>árboles</a:t>
            </a:r>
            <a:r>
              <a:rPr lang="en-US" dirty="0"/>
              <a:t> de genes y los </a:t>
            </a:r>
            <a:r>
              <a:rPr lang="en-US" dirty="0" err="1"/>
              <a:t>árboles</a:t>
            </a:r>
            <a:r>
              <a:rPr lang="en-US" dirty="0"/>
              <a:t> de </a:t>
            </a:r>
            <a:r>
              <a:rPr lang="en-US" dirty="0" err="1"/>
              <a:t>especies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 </a:t>
            </a:r>
            <a:r>
              <a:rPr lang="en-US" dirty="0" err="1"/>
              <a:t>procesos</a:t>
            </a:r>
            <a:r>
              <a:rPr lang="en-US" dirty="0"/>
              <a:t> a </a:t>
            </a:r>
            <a:r>
              <a:rPr lang="en-US" dirty="0" err="1"/>
              <a:t>nivel</a:t>
            </a:r>
            <a:r>
              <a:rPr lang="en-US" dirty="0"/>
              <a:t> de poblaciónes, y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estimados</a:t>
            </a:r>
            <a:r>
              <a:rPr lang="en-US" dirty="0"/>
              <a:t> de </a:t>
            </a:r>
            <a:r>
              <a:rPr lang="en-US" dirty="0" err="1"/>
              <a:t>parámetros</a:t>
            </a:r>
            <a:r>
              <a:rPr lang="en-US" dirty="0"/>
              <a:t> </a:t>
            </a:r>
            <a:r>
              <a:rPr lang="en-US" dirty="0" err="1"/>
              <a:t>demográficos</a:t>
            </a:r>
            <a:r>
              <a:rPr lang="en-US" dirty="0"/>
              <a:t>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E33BA0-DADA-A743-A86A-E0F9F65A877D}"/>
              </a:ext>
            </a:extLst>
          </p:cNvPr>
          <p:cNvGrpSpPr/>
          <p:nvPr/>
        </p:nvGrpSpPr>
        <p:grpSpPr>
          <a:xfrm>
            <a:off x="5586418" y="5186363"/>
            <a:ext cx="2357438" cy="1462091"/>
            <a:chOff x="4572000" y="5186363"/>
            <a:chExt cx="2357438" cy="146209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C066ED-4C68-2543-BB2D-B9002645B461}"/>
                </a:ext>
              </a:extLst>
            </p:cNvPr>
            <p:cNvCxnSpPr/>
            <p:nvPr/>
          </p:nvCxnSpPr>
          <p:spPr>
            <a:xfrm>
              <a:off x="4814888" y="5715004"/>
              <a:ext cx="885825" cy="857250"/>
            </a:xfrm>
            <a:prstGeom prst="line">
              <a:avLst/>
            </a:prstGeom>
            <a:ln w="1333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5CF15C8-D813-3449-9DE3-5A70D5BEF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0713" y="5638804"/>
              <a:ext cx="890587" cy="1009650"/>
            </a:xfrm>
            <a:prstGeom prst="line">
              <a:avLst/>
            </a:prstGeom>
            <a:ln w="1333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0B4919-AA7E-1644-93C9-33CBCC59FA95}"/>
                </a:ext>
              </a:extLst>
            </p:cNvPr>
            <p:cNvCxnSpPr>
              <a:cxnSpLocks/>
            </p:cNvCxnSpPr>
            <p:nvPr/>
          </p:nvCxnSpPr>
          <p:spPr>
            <a:xfrm>
              <a:off x="5700713" y="5638804"/>
              <a:ext cx="445293" cy="504825"/>
            </a:xfrm>
            <a:prstGeom prst="line">
              <a:avLst/>
            </a:prstGeom>
            <a:ln w="1333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DE35D1-D59F-0E42-91A4-DE2623581A55}"/>
                </a:ext>
              </a:extLst>
            </p:cNvPr>
            <p:cNvSpPr txBox="1"/>
            <p:nvPr/>
          </p:nvSpPr>
          <p:spPr>
            <a:xfrm>
              <a:off x="4572000" y="5186363"/>
              <a:ext cx="2357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             B            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0961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Los </a:t>
            </a:r>
            <a:r>
              <a:rPr lang="en-US" dirty="0" err="1"/>
              <a:t>árboles</a:t>
            </a:r>
            <a:r>
              <a:rPr lang="en-US" dirty="0"/>
              <a:t> de genes </a:t>
            </a:r>
            <a:r>
              <a:rPr lang="en-US" dirty="0" err="1"/>
              <a:t>pueden</a:t>
            </a:r>
            <a:r>
              <a:rPr lang="en-US" dirty="0"/>
              <a:t> verse </a:t>
            </a:r>
            <a:r>
              <a:rPr lang="en-US" dirty="0" err="1"/>
              <a:t>distintos</a:t>
            </a:r>
            <a:endParaRPr lang="en-US" dirty="0"/>
          </a:p>
        </p:txBody>
      </p:sp>
      <p:grpSp>
        <p:nvGrpSpPr>
          <p:cNvPr id="3" name="Group 16"/>
          <p:cNvGrpSpPr/>
          <p:nvPr/>
        </p:nvGrpSpPr>
        <p:grpSpPr>
          <a:xfrm>
            <a:off x="2070100" y="4964112"/>
            <a:ext cx="2679700" cy="1168400"/>
            <a:chOff x="5092700" y="1892300"/>
            <a:chExt cx="812800" cy="1638300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5092700" y="2095500"/>
              <a:ext cx="584200" cy="55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6200000" flipH="1">
              <a:off x="5080000" y="2667000"/>
              <a:ext cx="609600" cy="584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5676900" y="1892300"/>
              <a:ext cx="228600" cy="203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676900" y="2095500"/>
              <a:ext cx="22860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5657850" y="2114550"/>
              <a:ext cx="26670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676900" y="3060700"/>
              <a:ext cx="228600" cy="203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676900" y="3263900"/>
              <a:ext cx="22860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5657850" y="3282950"/>
              <a:ext cx="26670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17"/>
          <p:cNvGrpSpPr/>
          <p:nvPr/>
        </p:nvGrpSpPr>
        <p:grpSpPr>
          <a:xfrm>
            <a:off x="4038600" y="3111500"/>
            <a:ext cx="748912" cy="1168400"/>
            <a:chOff x="5092700" y="1892300"/>
            <a:chExt cx="812800" cy="1638300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5092700" y="2095500"/>
              <a:ext cx="584200" cy="55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5080000" y="2667000"/>
              <a:ext cx="609600" cy="584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676900" y="1892300"/>
              <a:ext cx="228600" cy="203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676900" y="2095500"/>
              <a:ext cx="22860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H="1">
              <a:off x="5657850" y="2114550"/>
              <a:ext cx="26670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5676900" y="3060700"/>
              <a:ext cx="228600" cy="203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676900" y="3263900"/>
              <a:ext cx="22860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5657850" y="3282950"/>
              <a:ext cx="266700" cy="228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65"/>
          <p:cNvGrpSpPr/>
          <p:nvPr/>
        </p:nvGrpSpPr>
        <p:grpSpPr>
          <a:xfrm>
            <a:off x="3053160" y="1333500"/>
            <a:ext cx="1773911" cy="1168400"/>
            <a:chOff x="1567260" y="1892300"/>
            <a:chExt cx="1925240" cy="1638300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1567260" y="2095500"/>
              <a:ext cx="1383766" cy="55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567260" y="2654300"/>
              <a:ext cx="1383766" cy="609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2951026" y="1892300"/>
              <a:ext cx="541474" cy="203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2044700" y="2071688"/>
              <a:ext cx="1422400" cy="4175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2032000" y="2336800"/>
              <a:ext cx="142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260600" y="2946400"/>
              <a:ext cx="1206500" cy="127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260600" y="2946400"/>
              <a:ext cx="1206500" cy="3317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951026" y="3265488"/>
              <a:ext cx="541474" cy="2651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/>
          <p:cNvCxnSpPr/>
          <p:nvPr/>
        </p:nvCxnSpPr>
        <p:spPr>
          <a:xfrm rot="10800000">
            <a:off x="1498600" y="6516688"/>
            <a:ext cx="3293366" cy="238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892299" y="6540501"/>
            <a:ext cx="399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  <a:r>
              <a:rPr lang="en-US" b="1" dirty="0" err="1"/>
              <a:t>Pasado</a:t>
            </a:r>
            <a:r>
              <a:rPr lang="en-US" b="1" dirty="0"/>
              <a:t>                                  </a:t>
            </a:r>
            <a:r>
              <a:rPr lang="en-US" b="1" dirty="0" err="1"/>
              <a:t>Presente</a:t>
            </a:r>
            <a:endParaRPr lang="en-US" b="1" dirty="0"/>
          </a:p>
        </p:txBody>
      </p:sp>
      <p:cxnSp>
        <p:nvCxnSpPr>
          <p:cNvPr id="71" name="Straight Connector 70"/>
          <p:cNvCxnSpPr/>
          <p:nvPr/>
        </p:nvCxnSpPr>
        <p:spPr>
          <a:xfrm rot="5400000" flipH="1" flipV="1">
            <a:off x="3996134" y="6515100"/>
            <a:ext cx="15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16200000" flipH="1">
            <a:off x="3971528" y="6590506"/>
            <a:ext cx="152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16200000" flipH="1">
            <a:off x="3006328" y="6615906"/>
            <a:ext cx="152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16200000" flipH="1">
            <a:off x="2015728" y="6615906"/>
            <a:ext cx="152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5400000">
            <a:off x="1447800" y="3962400"/>
            <a:ext cx="5181600" cy="1588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5400000">
            <a:off x="480616" y="4051442"/>
            <a:ext cx="5181600" cy="1588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5400000">
            <a:off x="-497284" y="4101306"/>
            <a:ext cx="5181600" cy="1588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334000" y="1650508"/>
            <a:ext cx="375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Pseudocongruencia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r>
              <a:rPr lang="en-US" sz="2400" dirty="0" err="1"/>
              <a:t>Diferentes</a:t>
            </a:r>
            <a:r>
              <a:rPr lang="en-US" sz="2400" dirty="0"/>
              <a:t> </a:t>
            </a:r>
            <a:r>
              <a:rPr lang="en-US" sz="2400" dirty="0" err="1"/>
              <a:t>estimados</a:t>
            </a:r>
            <a:r>
              <a:rPr lang="en-US" sz="2400" dirty="0"/>
              <a:t> </a:t>
            </a:r>
            <a:r>
              <a:rPr lang="en-US" sz="2400" dirty="0" err="1"/>
              <a:t>temporales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8" name="Group 87"/>
          <p:cNvGrpSpPr/>
          <p:nvPr/>
        </p:nvGrpSpPr>
        <p:grpSpPr>
          <a:xfrm>
            <a:off x="4851400" y="1372393"/>
            <a:ext cx="482600" cy="1144032"/>
            <a:chOff x="5156200" y="1372393"/>
            <a:chExt cx="482600" cy="1144032"/>
          </a:xfrm>
        </p:grpSpPr>
        <p:sp>
          <p:nvSpPr>
            <p:cNvPr id="86" name="TextBox 85"/>
            <p:cNvSpPr txBox="1"/>
            <p:nvPr/>
          </p:nvSpPr>
          <p:spPr>
            <a:xfrm>
              <a:off x="5156200" y="1372393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194300" y="2147093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</p:grpSp>
      <p:grpSp>
        <p:nvGrpSpPr>
          <p:cNvPr id="10" name="Group 88"/>
          <p:cNvGrpSpPr/>
          <p:nvPr/>
        </p:nvGrpSpPr>
        <p:grpSpPr>
          <a:xfrm>
            <a:off x="4829068" y="3082926"/>
            <a:ext cx="482600" cy="1144032"/>
            <a:chOff x="5156200" y="1372393"/>
            <a:chExt cx="482600" cy="1144032"/>
          </a:xfrm>
        </p:grpSpPr>
        <p:sp>
          <p:nvSpPr>
            <p:cNvPr id="90" name="TextBox 89"/>
            <p:cNvSpPr txBox="1"/>
            <p:nvPr/>
          </p:nvSpPr>
          <p:spPr>
            <a:xfrm>
              <a:off x="5156200" y="1372393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194300" y="2147093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</p:grpSp>
      <p:grpSp>
        <p:nvGrpSpPr>
          <p:cNvPr id="12" name="Group 91"/>
          <p:cNvGrpSpPr/>
          <p:nvPr/>
        </p:nvGrpSpPr>
        <p:grpSpPr>
          <a:xfrm>
            <a:off x="4803668" y="4964112"/>
            <a:ext cx="482600" cy="1144032"/>
            <a:chOff x="5156200" y="1372393"/>
            <a:chExt cx="482600" cy="1144032"/>
          </a:xfrm>
        </p:grpSpPr>
        <p:sp>
          <p:nvSpPr>
            <p:cNvPr id="93" name="TextBox 92"/>
            <p:cNvSpPr txBox="1"/>
            <p:nvPr/>
          </p:nvSpPr>
          <p:spPr>
            <a:xfrm>
              <a:off x="5156200" y="1372393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194300" y="2147093"/>
              <a:ext cx="4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384800" y="3732212"/>
            <a:ext cx="3302000" cy="2463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379151C-A7FF-D540-BD47-ED544F3AADB9}"/>
                  </a:ext>
                </a:extLst>
              </p14:cNvPr>
              <p14:cNvContentPartPr/>
              <p14:nvPr/>
            </p14:nvContentPartPr>
            <p14:xfrm>
              <a:off x="6306120" y="5307120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379151C-A7FF-D540-BD47-ED544F3AA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6760" y="52977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736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Left-Right Arrow 1926"/>
          <p:cNvSpPr/>
          <p:nvPr/>
        </p:nvSpPr>
        <p:spPr>
          <a:xfrm>
            <a:off x="3662376" y="2707612"/>
            <a:ext cx="1868474" cy="174676"/>
          </a:xfrm>
          <a:prstGeom prst="left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1" name="Group 1960"/>
          <p:cNvGrpSpPr/>
          <p:nvPr/>
        </p:nvGrpSpPr>
        <p:grpSpPr>
          <a:xfrm>
            <a:off x="4603750" y="386020"/>
            <a:ext cx="4414125" cy="6358812"/>
            <a:chOff x="4603750" y="386020"/>
            <a:chExt cx="4414125" cy="6358812"/>
          </a:xfrm>
        </p:grpSpPr>
        <p:cxnSp>
          <p:nvCxnSpPr>
            <p:cNvPr id="1035" name="Straight Connector 1034"/>
            <p:cNvCxnSpPr/>
            <p:nvPr/>
          </p:nvCxnSpPr>
          <p:spPr>
            <a:xfrm rot="5400000">
              <a:off x="4222736" y="5523089"/>
              <a:ext cx="1181129" cy="419101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0" name="Group 1959"/>
            <p:cNvGrpSpPr/>
            <p:nvPr/>
          </p:nvGrpSpPr>
          <p:grpSpPr>
            <a:xfrm>
              <a:off x="5022850" y="386020"/>
              <a:ext cx="3995025" cy="6358812"/>
              <a:chOff x="5022850" y="386020"/>
              <a:chExt cx="3995025" cy="6358812"/>
            </a:xfrm>
          </p:grpSpPr>
          <p:sp>
            <p:nvSpPr>
              <p:cNvPr id="1031" name="Isosceles Triangle 1030"/>
              <p:cNvSpPr/>
              <p:nvPr/>
            </p:nvSpPr>
            <p:spPr>
              <a:xfrm>
                <a:off x="6244675" y="3359056"/>
                <a:ext cx="1112719" cy="1151479"/>
              </a:xfrm>
              <a:prstGeom prst="triangle">
                <a:avLst/>
              </a:prstGeom>
              <a:ln w="28575" cap="flat" cmpd="sng" algn="ctr">
                <a:solidFill>
                  <a:scrgbClr r="0" g="0" b="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Connector 1031"/>
              <p:cNvCxnSpPr>
                <a:stCxn id="1031" idx="2"/>
              </p:cNvCxnSpPr>
              <p:nvPr/>
            </p:nvCxnSpPr>
            <p:spPr>
              <a:xfrm rot="5400000">
                <a:off x="5833007" y="4729565"/>
                <a:ext cx="630699" cy="192638"/>
              </a:xfrm>
              <a:prstGeom prst="line">
                <a:avLst/>
              </a:prstGeom>
              <a:ln w="28575" cap="flat" cmpd="sng" algn="ctr">
                <a:solidFill>
                  <a:scrgbClr r="0" g="0" b="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/>
              <p:cNvCxnSpPr/>
              <p:nvPr/>
            </p:nvCxnSpPr>
            <p:spPr>
              <a:xfrm rot="5400000">
                <a:off x="4297655" y="3723916"/>
                <a:ext cx="2142512" cy="692121"/>
              </a:xfrm>
              <a:prstGeom prst="line">
                <a:avLst/>
              </a:prstGeom>
              <a:ln w="28575" cap="flat" cmpd="sng" algn="ctr">
                <a:solidFill>
                  <a:scrgbClr r="0" g="0" b="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/>
              <p:cNvCxnSpPr/>
              <p:nvPr/>
            </p:nvCxnSpPr>
            <p:spPr>
              <a:xfrm rot="5400000">
                <a:off x="5487828" y="5705488"/>
                <a:ext cx="1128414" cy="1588"/>
              </a:xfrm>
              <a:prstGeom prst="line">
                <a:avLst/>
              </a:prstGeom>
              <a:ln w="28575" cap="flat" cmpd="sng" algn="ctr">
                <a:solidFill>
                  <a:scrgbClr r="0" g="0" b="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1035"/>
              <p:cNvCxnSpPr/>
              <p:nvPr/>
            </p:nvCxnSpPr>
            <p:spPr>
              <a:xfrm rot="16200000" flipH="1">
                <a:off x="7134190" y="4737715"/>
                <a:ext cx="657648" cy="222210"/>
              </a:xfrm>
              <a:prstGeom prst="line">
                <a:avLst/>
              </a:prstGeom>
              <a:ln w="28575" cap="flat" cmpd="sng" algn="ctr">
                <a:solidFill>
                  <a:scrgbClr r="0" g="0" b="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/>
              <p:cNvCxnSpPr/>
              <p:nvPr/>
            </p:nvCxnSpPr>
            <p:spPr>
              <a:xfrm rot="16200000" flipH="1">
                <a:off x="7171363" y="3724759"/>
                <a:ext cx="2142512" cy="692121"/>
              </a:xfrm>
              <a:prstGeom prst="line">
                <a:avLst/>
              </a:prstGeom>
              <a:ln w="28575" cap="flat" cmpd="sng" algn="ctr">
                <a:solidFill>
                  <a:scrgbClr r="0" g="0" b="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Straight Connector 1037"/>
              <p:cNvCxnSpPr/>
              <p:nvPr/>
            </p:nvCxnSpPr>
            <p:spPr>
              <a:xfrm rot="16200000" flipH="1">
                <a:off x="7011828" y="5732438"/>
                <a:ext cx="1128414" cy="1588"/>
              </a:xfrm>
              <a:prstGeom prst="line">
                <a:avLst/>
              </a:prstGeom>
              <a:ln w="28575" cap="flat" cmpd="sng" algn="ctr">
                <a:solidFill>
                  <a:scrgbClr r="0" g="0" b="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Straight Connector 1038"/>
              <p:cNvCxnSpPr/>
              <p:nvPr/>
            </p:nvCxnSpPr>
            <p:spPr>
              <a:xfrm rot="16200000" flipH="1">
                <a:off x="8194965" y="5489745"/>
                <a:ext cx="1181129" cy="419101"/>
              </a:xfrm>
              <a:prstGeom prst="line">
                <a:avLst/>
              </a:prstGeom>
              <a:ln w="28575" cap="flat" cmpd="sng" algn="ctr">
                <a:solidFill>
                  <a:scrgbClr r="0" g="0" b="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/>
              <p:cNvCxnSpPr/>
              <p:nvPr/>
            </p:nvCxnSpPr>
            <p:spPr>
              <a:xfrm rot="16200000" flipV="1">
                <a:off x="6352697" y="2264130"/>
                <a:ext cx="907433" cy="9"/>
              </a:xfrm>
              <a:prstGeom prst="line">
                <a:avLst/>
              </a:prstGeom>
              <a:ln w="38100" cap="flat" cmpd="sng" algn="ctr">
                <a:solidFill>
                  <a:srgbClr val="7B015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Connector 1040"/>
              <p:cNvCxnSpPr/>
              <p:nvPr/>
            </p:nvCxnSpPr>
            <p:spPr>
              <a:xfrm rot="5400000" flipH="1" flipV="1">
                <a:off x="4726401" y="5768548"/>
                <a:ext cx="789748" cy="196850"/>
              </a:xfrm>
              <a:prstGeom prst="line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Straight Connector 1042"/>
              <p:cNvCxnSpPr/>
              <p:nvPr/>
            </p:nvCxnSpPr>
            <p:spPr>
              <a:xfrm rot="5400000" flipH="1" flipV="1">
                <a:off x="5022833" y="5798048"/>
                <a:ext cx="786641" cy="165894"/>
              </a:xfrm>
              <a:prstGeom prst="line">
                <a:avLst/>
              </a:prstGeom>
              <a:ln w="38100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7" name="Straight Connector 1046"/>
              <p:cNvCxnSpPr/>
              <p:nvPr/>
            </p:nvCxnSpPr>
            <p:spPr>
              <a:xfrm rot="5400000" flipH="1" flipV="1">
                <a:off x="5526383" y="5889547"/>
                <a:ext cx="734425" cy="1588"/>
              </a:xfrm>
              <a:prstGeom prst="line">
                <a:avLst/>
              </a:prstGeom>
              <a:ln w="38100" cap="flat" cmpd="sng" algn="ctr">
                <a:solidFill>
                  <a:srgbClr val="A6030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3" name="Straight Connector 1062"/>
              <p:cNvCxnSpPr/>
              <p:nvPr/>
            </p:nvCxnSpPr>
            <p:spPr>
              <a:xfrm rot="5400000" flipH="1" flipV="1">
                <a:off x="4636180" y="4407296"/>
                <a:ext cx="1663899" cy="496858"/>
              </a:xfrm>
              <a:prstGeom prst="line">
                <a:avLst/>
              </a:prstGeom>
              <a:ln w="38100" cap="flat" cmpd="sng" algn="ctr">
                <a:solidFill>
                  <a:srgbClr val="B30E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/>
              <p:cNvCxnSpPr/>
              <p:nvPr/>
            </p:nvCxnSpPr>
            <p:spPr>
              <a:xfrm rot="5400000" flipH="1" flipV="1">
                <a:off x="5709524" y="2707890"/>
                <a:ext cx="1102329" cy="1091434"/>
              </a:xfrm>
              <a:prstGeom prst="line">
                <a:avLst/>
              </a:prstGeom>
              <a:ln w="38100" cap="flat" cmpd="sng" algn="ctr">
                <a:solidFill>
                  <a:srgbClr val="A6030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/>
              <p:cNvCxnSpPr/>
              <p:nvPr/>
            </p:nvCxnSpPr>
            <p:spPr>
              <a:xfrm rot="5400000" flipH="1" flipV="1">
                <a:off x="5065740" y="5055901"/>
                <a:ext cx="865136" cy="1"/>
              </a:xfrm>
              <a:prstGeom prst="line">
                <a:avLst/>
              </a:prstGeom>
              <a:ln w="38100" cap="flat" cmpd="sng" algn="ctr">
                <a:solidFill>
                  <a:srgbClr val="B30E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/>
              <p:cNvCxnSpPr/>
              <p:nvPr/>
            </p:nvCxnSpPr>
            <p:spPr>
              <a:xfrm rot="16200000" flipV="1">
                <a:off x="4944708" y="4575036"/>
                <a:ext cx="1718359" cy="177827"/>
              </a:xfrm>
              <a:prstGeom prst="line">
                <a:avLst/>
              </a:prstGeom>
              <a:ln w="38100" cap="flat" cmpd="sng" algn="ctr">
                <a:solidFill>
                  <a:srgbClr val="A6030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/>
              <p:cNvCxnSpPr/>
              <p:nvPr/>
            </p:nvCxnSpPr>
            <p:spPr>
              <a:xfrm rot="16200000" flipV="1">
                <a:off x="8110951" y="5806880"/>
                <a:ext cx="789748" cy="196850"/>
              </a:xfrm>
              <a:prstGeom prst="line">
                <a:avLst/>
              </a:prstGeom>
              <a:ln w="38100" cap="flat" cmpd="sng" algn="ctr">
                <a:solidFill>
                  <a:srgbClr val="1F02A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/>
              <p:cNvCxnSpPr/>
              <p:nvPr/>
            </p:nvCxnSpPr>
            <p:spPr>
              <a:xfrm rot="16200000" flipV="1">
                <a:off x="7817626" y="5836380"/>
                <a:ext cx="786641" cy="165894"/>
              </a:xfrm>
              <a:prstGeom prst="line">
                <a:avLst/>
              </a:prstGeom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/>
              <p:cNvCxnSpPr/>
              <p:nvPr/>
            </p:nvCxnSpPr>
            <p:spPr>
              <a:xfrm rot="16200000" flipV="1">
                <a:off x="7366292" y="5927879"/>
                <a:ext cx="734425" cy="1588"/>
              </a:xfrm>
              <a:prstGeom prst="line">
                <a:avLst/>
              </a:prstGeom>
              <a:ln w="38100" cap="flat" cmpd="sng" algn="ctr">
                <a:solidFill>
                  <a:srgbClr val="5F03A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/>
              <p:cNvCxnSpPr/>
              <p:nvPr/>
            </p:nvCxnSpPr>
            <p:spPr>
              <a:xfrm rot="16200000" flipV="1">
                <a:off x="7327021" y="4445628"/>
                <a:ext cx="1663899" cy="496858"/>
              </a:xfrm>
              <a:prstGeom prst="line">
                <a:avLst/>
              </a:prstGeom>
              <a:ln w="38100" cap="flat" cmpd="sng" algn="ctr">
                <a:solidFill>
                  <a:srgbClr val="1F02A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/>
              <p:cNvCxnSpPr/>
              <p:nvPr/>
            </p:nvCxnSpPr>
            <p:spPr>
              <a:xfrm rot="16200000" flipV="1">
                <a:off x="6781850" y="2712822"/>
                <a:ext cx="1154836" cy="1105725"/>
              </a:xfrm>
              <a:prstGeom prst="line">
                <a:avLst/>
              </a:prstGeom>
              <a:ln w="38100" cap="flat" cmpd="sng" algn="ctr">
                <a:solidFill>
                  <a:srgbClr val="7100A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/>
              <p:cNvCxnSpPr/>
              <p:nvPr/>
            </p:nvCxnSpPr>
            <p:spPr>
              <a:xfrm rot="16200000" flipV="1">
                <a:off x="7696224" y="5094233"/>
                <a:ext cx="865136" cy="1"/>
              </a:xfrm>
              <a:prstGeom prst="line">
                <a:avLst/>
              </a:prstGeom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/>
              <p:cNvCxnSpPr/>
              <p:nvPr/>
            </p:nvCxnSpPr>
            <p:spPr>
              <a:xfrm rot="5400000" flipH="1" flipV="1">
                <a:off x="6964033" y="4613368"/>
                <a:ext cx="1718359" cy="177827"/>
              </a:xfrm>
              <a:prstGeom prst="line">
                <a:avLst/>
              </a:prstGeom>
              <a:ln w="38100" cap="flat" cmpd="sng" algn="ctr">
                <a:solidFill>
                  <a:srgbClr val="5F03A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9" name="TextBox 1088"/>
              <p:cNvSpPr txBox="1"/>
              <p:nvPr/>
            </p:nvSpPr>
            <p:spPr>
              <a:xfrm>
                <a:off x="5118538" y="6375500"/>
                <a:ext cx="3899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Linajes</a:t>
                </a:r>
                <a:r>
                  <a:rPr lang="en-US" dirty="0"/>
                  <a:t> </a:t>
                </a:r>
                <a:r>
                  <a:rPr lang="en-US" dirty="0" err="1"/>
                  <a:t>separados</a:t>
                </a:r>
                <a:r>
                  <a:rPr lang="en-US" dirty="0"/>
                  <a:t> </a:t>
                </a:r>
                <a:r>
                  <a:rPr lang="en-US" dirty="0" err="1"/>
                  <a:t>recíprocamente</a:t>
                </a:r>
                <a:endParaRPr lang="en-US" dirty="0"/>
              </a:p>
            </p:txBody>
          </p:sp>
          <p:cxnSp>
            <p:nvCxnSpPr>
              <p:cNvPr id="1420" name="Straight Connector 1419"/>
              <p:cNvCxnSpPr/>
              <p:nvPr/>
            </p:nvCxnSpPr>
            <p:spPr>
              <a:xfrm rot="16200000" flipV="1">
                <a:off x="5731171" y="2307348"/>
                <a:ext cx="1027013" cy="4"/>
              </a:xfrm>
              <a:prstGeom prst="line">
                <a:avLst/>
              </a:prstGeom>
              <a:ln w="38100" cap="flat" cmpd="sng" algn="ctr">
                <a:solidFill>
                  <a:srgbClr val="008000"/>
                </a:solidFill>
                <a:prstDash val="dot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3" name="Straight Connector 1502"/>
              <p:cNvCxnSpPr/>
              <p:nvPr/>
            </p:nvCxnSpPr>
            <p:spPr>
              <a:xfrm rot="16200000" flipV="1">
                <a:off x="6077399" y="1120589"/>
                <a:ext cx="1458022" cy="10"/>
              </a:xfrm>
              <a:prstGeom prst="line">
                <a:avLst/>
              </a:prstGeom>
              <a:ln w="38100" cap="flat" cmpd="sng" algn="ctr">
                <a:solidFill>
                  <a:schemeClr val="bg2">
                    <a:lumMod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5" name="Straight Connector 1504"/>
              <p:cNvCxnSpPr/>
              <p:nvPr/>
            </p:nvCxnSpPr>
            <p:spPr>
              <a:xfrm rot="16200000" flipV="1">
                <a:off x="7068715" y="2072440"/>
                <a:ext cx="571877" cy="5487"/>
              </a:xfrm>
              <a:prstGeom prst="line">
                <a:avLst/>
              </a:prstGeom>
              <a:ln w="38100" cap="flat" cmpd="sng" algn="ctr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8" name="Straight Connector 1507"/>
              <p:cNvCxnSpPr/>
              <p:nvPr/>
            </p:nvCxnSpPr>
            <p:spPr>
              <a:xfrm flipV="1">
                <a:off x="6244681" y="1500802"/>
                <a:ext cx="561726" cy="333962"/>
              </a:xfrm>
              <a:prstGeom prst="line">
                <a:avLst/>
              </a:prstGeom>
              <a:ln w="38100" cap="flat" cmpd="sng" algn="ctr">
                <a:solidFill>
                  <a:schemeClr val="bg2">
                    <a:lumMod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3" name="Straight Connector 1512"/>
              <p:cNvCxnSpPr/>
              <p:nvPr/>
            </p:nvCxnSpPr>
            <p:spPr>
              <a:xfrm rot="10800000">
                <a:off x="6825854" y="1493505"/>
                <a:ext cx="526056" cy="327033"/>
              </a:xfrm>
              <a:prstGeom prst="line">
                <a:avLst/>
              </a:prstGeom>
              <a:ln w="38100" cap="flat" cmpd="sng" algn="ctr">
                <a:solidFill>
                  <a:schemeClr val="bg2">
                    <a:lumMod val="25000"/>
                  </a:schemeClr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3" name="Straight Connector 1922"/>
              <p:cNvCxnSpPr/>
              <p:nvPr/>
            </p:nvCxnSpPr>
            <p:spPr>
              <a:xfrm rot="16200000" flipH="1">
                <a:off x="4396290" y="1697462"/>
                <a:ext cx="2627146" cy="4262"/>
              </a:xfrm>
              <a:prstGeom prst="line">
                <a:avLst/>
              </a:prstGeom>
              <a:ln w="28575" cap="flat" cmpd="sng" algn="ctr">
                <a:solidFill>
                  <a:scrgbClr r="0" g="0" b="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4" name="Straight Connector 1923"/>
              <p:cNvCxnSpPr/>
              <p:nvPr/>
            </p:nvCxnSpPr>
            <p:spPr>
              <a:xfrm rot="5400000">
                <a:off x="6582985" y="1696619"/>
                <a:ext cx="2627145" cy="5949"/>
              </a:xfrm>
              <a:prstGeom prst="line">
                <a:avLst/>
              </a:prstGeom>
              <a:ln w="28575" cap="flat" cmpd="sng" algn="ctr">
                <a:solidFill>
                  <a:scrgbClr r="0" g="0" b="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8" name="Straight Connector 1927"/>
              <p:cNvCxnSpPr/>
              <p:nvPr/>
            </p:nvCxnSpPr>
            <p:spPr>
              <a:xfrm rot="5400000" flipH="1" flipV="1">
                <a:off x="6111651" y="3015986"/>
                <a:ext cx="996619" cy="392915"/>
              </a:xfrm>
              <a:prstGeom prst="line">
                <a:avLst/>
              </a:prstGeom>
              <a:ln w="38100" cap="flat" cmpd="sng" algn="ctr">
                <a:solidFill>
                  <a:srgbClr val="7100A3"/>
                </a:solidFill>
                <a:prstDash val="dot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0" name="Straight Connector 1929"/>
              <p:cNvCxnSpPr/>
              <p:nvPr/>
            </p:nvCxnSpPr>
            <p:spPr>
              <a:xfrm rot="16200000" flipV="1">
                <a:off x="6584792" y="2932410"/>
                <a:ext cx="972720" cy="561512"/>
              </a:xfrm>
              <a:prstGeom prst="line">
                <a:avLst/>
              </a:prstGeom>
              <a:ln w="38100" cap="flat" cmpd="sng" algn="ctr">
                <a:solidFill>
                  <a:srgbClr val="A6030B"/>
                </a:solidFill>
                <a:prstDash val="dot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59" name="Group 1958"/>
          <p:cNvGrpSpPr/>
          <p:nvPr/>
        </p:nvGrpSpPr>
        <p:grpSpPr>
          <a:xfrm>
            <a:off x="192272" y="391583"/>
            <a:ext cx="4414959" cy="6079163"/>
            <a:chOff x="192272" y="391583"/>
            <a:chExt cx="4414959" cy="6079163"/>
          </a:xfrm>
        </p:grpSpPr>
        <p:grpSp>
          <p:nvGrpSpPr>
            <p:cNvPr id="9" name="Group 140"/>
            <p:cNvGrpSpPr/>
            <p:nvPr/>
          </p:nvGrpSpPr>
          <p:grpSpPr>
            <a:xfrm>
              <a:off x="358720" y="5868856"/>
              <a:ext cx="629380" cy="274179"/>
              <a:chOff x="1404988" y="3429000"/>
              <a:chExt cx="891180" cy="372818"/>
            </a:xfrm>
          </p:grpSpPr>
          <p:grpSp>
            <p:nvGrpSpPr>
              <p:cNvPr id="10" name="Group 98"/>
              <p:cNvGrpSpPr/>
              <p:nvPr/>
            </p:nvGrpSpPr>
            <p:grpSpPr>
              <a:xfrm>
                <a:off x="1404988" y="3429000"/>
                <a:ext cx="891180" cy="372818"/>
                <a:chOff x="1380880" y="2656198"/>
                <a:chExt cx="891180" cy="372818"/>
              </a:xfrm>
              <a:solidFill>
                <a:srgbClr val="FF0000"/>
              </a:solidFill>
            </p:grpSpPr>
            <p:grpSp>
              <p:nvGrpSpPr>
                <p:cNvPr id="11" name="Group 26"/>
                <p:cNvGrpSpPr/>
                <p:nvPr/>
              </p:nvGrpSpPr>
              <p:grpSpPr>
                <a:xfrm rot="11851172" flipH="1">
                  <a:off x="2041501" y="2673545"/>
                  <a:ext cx="134091" cy="124292"/>
                  <a:chOff x="3552001" y="2051498"/>
                  <a:chExt cx="196356" cy="170025"/>
                </a:xfrm>
                <a:grpFill/>
                <a:effectLst/>
              </p:grpSpPr>
              <p:sp>
                <p:nvSpPr>
                  <p:cNvPr id="114" name="Connector 113"/>
                  <p:cNvSpPr/>
                  <p:nvPr/>
                </p:nvSpPr>
                <p:spPr>
                  <a:xfrm rot="19317176" flipV="1">
                    <a:off x="3554528" y="2051498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Connector 114"/>
                  <p:cNvSpPr/>
                  <p:nvPr/>
                </p:nvSpPr>
                <p:spPr>
                  <a:xfrm rot="2533148" flipV="1">
                    <a:off x="3552001" y="212289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Connector 115"/>
                  <p:cNvSpPr/>
                  <p:nvPr/>
                </p:nvSpPr>
                <p:spPr>
                  <a:xfrm rot="21114610">
                    <a:off x="3648636" y="2174705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1" name="Connector 100"/>
                <p:cNvSpPr/>
                <p:nvPr/>
              </p:nvSpPr>
              <p:spPr>
                <a:xfrm rot="1427543">
                  <a:off x="2029222" y="2774044"/>
                  <a:ext cx="242838" cy="191871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Connector 101"/>
                <p:cNvSpPr/>
                <p:nvPr/>
              </p:nvSpPr>
              <p:spPr>
                <a:xfrm rot="1163209">
                  <a:off x="1728349" y="2702700"/>
                  <a:ext cx="403149" cy="197179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31"/>
                <p:cNvGrpSpPr/>
                <p:nvPr/>
              </p:nvGrpSpPr>
              <p:grpSpPr>
                <a:xfrm>
                  <a:off x="1936340" y="2904724"/>
                  <a:ext cx="134091" cy="124292"/>
                  <a:chOff x="3088958" y="2486271"/>
                  <a:chExt cx="196356" cy="170025"/>
                </a:xfrm>
                <a:grpFill/>
              </p:grpSpPr>
              <p:sp>
                <p:nvSpPr>
                  <p:cNvPr id="111" name="Connector 110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Connector 111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Connector 112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4" name="Moon 103"/>
                <p:cNvSpPr/>
                <p:nvPr/>
              </p:nvSpPr>
              <p:spPr>
                <a:xfrm rot="2948642">
                  <a:off x="1475117" y="2616049"/>
                  <a:ext cx="286256" cy="474730"/>
                </a:xfrm>
                <a:prstGeom prst="moon">
                  <a:avLst>
                    <a:gd name="adj" fmla="val 5351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Connector 104"/>
                <p:cNvSpPr/>
                <p:nvPr/>
              </p:nvSpPr>
              <p:spPr>
                <a:xfrm>
                  <a:off x="2150641" y="2776890"/>
                  <a:ext cx="89619" cy="80460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" name="Group 32"/>
                <p:cNvGrpSpPr/>
                <p:nvPr/>
              </p:nvGrpSpPr>
              <p:grpSpPr>
                <a:xfrm>
                  <a:off x="1662638" y="2795194"/>
                  <a:ext cx="177691" cy="170711"/>
                  <a:chOff x="3088958" y="2486271"/>
                  <a:chExt cx="196356" cy="170025"/>
                </a:xfrm>
                <a:grpFill/>
              </p:grpSpPr>
              <p:sp>
                <p:nvSpPr>
                  <p:cNvPr id="108" name="Connector 107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Connector 108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Connector 109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7" name="Connector 106"/>
                <p:cNvSpPr/>
                <p:nvPr/>
              </p:nvSpPr>
              <p:spPr>
                <a:xfrm rot="5400000">
                  <a:off x="1755640" y="2682543"/>
                  <a:ext cx="96601" cy="43912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78"/>
              <p:cNvGrpSpPr/>
              <p:nvPr/>
            </p:nvGrpSpPr>
            <p:grpSpPr>
              <a:xfrm>
                <a:off x="2113900" y="3630152"/>
                <a:ext cx="63003" cy="59365"/>
                <a:chOff x="2105832" y="2878444"/>
                <a:chExt cx="63003" cy="59365"/>
              </a:xfrm>
            </p:grpSpPr>
            <p:sp>
              <p:nvSpPr>
                <p:cNvPr id="66" name="Connector 65"/>
                <p:cNvSpPr/>
                <p:nvPr/>
              </p:nvSpPr>
              <p:spPr>
                <a:xfrm>
                  <a:off x="2105832" y="2878444"/>
                  <a:ext cx="63003" cy="59365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Connector 66"/>
                <p:cNvSpPr/>
                <p:nvPr/>
              </p:nvSpPr>
              <p:spPr>
                <a:xfrm flipH="1" flipV="1">
                  <a:off x="2131245" y="2904388"/>
                  <a:ext cx="31221" cy="33421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" name="Group 141"/>
            <p:cNvGrpSpPr/>
            <p:nvPr/>
          </p:nvGrpSpPr>
          <p:grpSpPr>
            <a:xfrm>
              <a:off x="3697386" y="5723745"/>
              <a:ext cx="662927" cy="247756"/>
              <a:chOff x="1476998" y="4140662"/>
              <a:chExt cx="891180" cy="372818"/>
            </a:xfrm>
          </p:grpSpPr>
          <p:grpSp>
            <p:nvGrpSpPr>
              <p:cNvPr id="16" name="Group 116"/>
              <p:cNvGrpSpPr/>
              <p:nvPr/>
            </p:nvGrpSpPr>
            <p:grpSpPr>
              <a:xfrm>
                <a:off x="1476998" y="4140662"/>
                <a:ext cx="891180" cy="372818"/>
                <a:chOff x="1380880" y="2656198"/>
                <a:chExt cx="891180" cy="372818"/>
              </a:xfrm>
              <a:solidFill>
                <a:srgbClr val="0000FF"/>
              </a:solidFill>
            </p:grpSpPr>
            <p:grpSp>
              <p:nvGrpSpPr>
                <p:cNvPr id="17" name="Group 26"/>
                <p:cNvGrpSpPr/>
                <p:nvPr/>
              </p:nvGrpSpPr>
              <p:grpSpPr>
                <a:xfrm rot="11851172" flipH="1">
                  <a:off x="2041501" y="2673545"/>
                  <a:ext cx="134091" cy="124292"/>
                  <a:chOff x="3552001" y="2051498"/>
                  <a:chExt cx="196356" cy="170025"/>
                </a:xfrm>
                <a:grpFill/>
                <a:effectLst/>
              </p:grpSpPr>
              <p:sp>
                <p:nvSpPr>
                  <p:cNvPr id="132" name="Connector 131"/>
                  <p:cNvSpPr/>
                  <p:nvPr/>
                </p:nvSpPr>
                <p:spPr>
                  <a:xfrm rot="19317176" flipV="1">
                    <a:off x="3554528" y="2051498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Connector 132"/>
                  <p:cNvSpPr/>
                  <p:nvPr/>
                </p:nvSpPr>
                <p:spPr>
                  <a:xfrm rot="2533148" flipV="1">
                    <a:off x="3552001" y="212289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Connector 133"/>
                  <p:cNvSpPr/>
                  <p:nvPr/>
                </p:nvSpPr>
                <p:spPr>
                  <a:xfrm rot="21114610">
                    <a:off x="3648636" y="2174705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9" name="Connector 118"/>
                <p:cNvSpPr/>
                <p:nvPr/>
              </p:nvSpPr>
              <p:spPr>
                <a:xfrm rot="1427543">
                  <a:off x="2029222" y="2774044"/>
                  <a:ext cx="242838" cy="191871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Connector 119"/>
                <p:cNvSpPr/>
                <p:nvPr/>
              </p:nvSpPr>
              <p:spPr>
                <a:xfrm rot="1163209">
                  <a:off x="1728349" y="2702700"/>
                  <a:ext cx="403149" cy="197179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8" name="Group 31"/>
                <p:cNvGrpSpPr/>
                <p:nvPr/>
              </p:nvGrpSpPr>
              <p:grpSpPr>
                <a:xfrm>
                  <a:off x="1936340" y="2904724"/>
                  <a:ext cx="134091" cy="124292"/>
                  <a:chOff x="3088958" y="2486271"/>
                  <a:chExt cx="196356" cy="170025"/>
                </a:xfrm>
                <a:grpFill/>
              </p:grpSpPr>
              <p:sp>
                <p:nvSpPr>
                  <p:cNvPr id="129" name="Connector 128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Connector 129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Connector 130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2" name="Moon 121"/>
                <p:cNvSpPr/>
                <p:nvPr/>
              </p:nvSpPr>
              <p:spPr>
                <a:xfrm rot="2948642">
                  <a:off x="1475117" y="2616049"/>
                  <a:ext cx="286256" cy="474730"/>
                </a:xfrm>
                <a:prstGeom prst="moon">
                  <a:avLst>
                    <a:gd name="adj" fmla="val 5351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Connector 122"/>
                <p:cNvSpPr/>
                <p:nvPr/>
              </p:nvSpPr>
              <p:spPr>
                <a:xfrm>
                  <a:off x="2150641" y="2776890"/>
                  <a:ext cx="89619" cy="80460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" name="Group 32"/>
                <p:cNvGrpSpPr/>
                <p:nvPr/>
              </p:nvGrpSpPr>
              <p:grpSpPr>
                <a:xfrm>
                  <a:off x="1662638" y="2795194"/>
                  <a:ext cx="177691" cy="170711"/>
                  <a:chOff x="3088958" y="2486271"/>
                  <a:chExt cx="196356" cy="170025"/>
                </a:xfrm>
                <a:grpFill/>
              </p:grpSpPr>
              <p:sp>
                <p:nvSpPr>
                  <p:cNvPr id="126" name="Connector 125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Connector 126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Connector 127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5" name="Connector 124"/>
                <p:cNvSpPr/>
                <p:nvPr/>
              </p:nvSpPr>
              <p:spPr>
                <a:xfrm rot="5400000">
                  <a:off x="1755640" y="2682543"/>
                  <a:ext cx="96601" cy="43912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37"/>
              <p:cNvGrpSpPr/>
              <p:nvPr/>
            </p:nvGrpSpPr>
            <p:grpSpPr>
              <a:xfrm>
                <a:off x="2184276" y="4342163"/>
                <a:ext cx="63003" cy="59365"/>
                <a:chOff x="2105832" y="2878444"/>
                <a:chExt cx="63003" cy="59365"/>
              </a:xfrm>
            </p:grpSpPr>
            <p:sp>
              <p:nvSpPr>
                <p:cNvPr id="139" name="Connector 138"/>
                <p:cNvSpPr/>
                <p:nvPr/>
              </p:nvSpPr>
              <p:spPr>
                <a:xfrm>
                  <a:off x="2105832" y="2878444"/>
                  <a:ext cx="63003" cy="59365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Connector 139"/>
                <p:cNvSpPr/>
                <p:nvPr/>
              </p:nvSpPr>
              <p:spPr>
                <a:xfrm flipH="1" flipV="1">
                  <a:off x="2131245" y="2904388"/>
                  <a:ext cx="31221" cy="33421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" name="Group 202"/>
            <p:cNvGrpSpPr/>
            <p:nvPr/>
          </p:nvGrpSpPr>
          <p:grpSpPr>
            <a:xfrm>
              <a:off x="2122095" y="2035180"/>
              <a:ext cx="609269" cy="238468"/>
              <a:chOff x="2275557" y="2146300"/>
              <a:chExt cx="1304993" cy="509994"/>
            </a:xfrm>
          </p:grpSpPr>
          <p:grpSp>
            <p:nvGrpSpPr>
              <p:cNvPr id="22" name="Group 26"/>
              <p:cNvGrpSpPr/>
              <p:nvPr/>
            </p:nvGrpSpPr>
            <p:grpSpPr>
              <a:xfrm rot="11851172" flipH="1">
                <a:off x="3242929" y="2170024"/>
                <a:ext cx="196354" cy="170026"/>
                <a:chOff x="3552001" y="2051498"/>
                <a:chExt cx="196356" cy="170025"/>
              </a:xfrm>
              <a:effectLst/>
            </p:grpSpPr>
            <p:sp>
              <p:nvSpPr>
                <p:cNvPr id="220" name="Connector 219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Connector 22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onnector 221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5" name="Connector 204"/>
              <p:cNvSpPr/>
              <p:nvPr/>
            </p:nvSpPr>
            <p:spPr>
              <a:xfrm rot="1427543">
                <a:off x="3224952" y="2307506"/>
                <a:ext cx="355598" cy="262470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onnector 205"/>
              <p:cNvSpPr/>
              <p:nvPr/>
            </p:nvSpPr>
            <p:spPr>
              <a:xfrm rot="1163209">
                <a:off x="2784372" y="2209912"/>
                <a:ext cx="590348" cy="269731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31"/>
              <p:cNvGrpSpPr/>
              <p:nvPr/>
            </p:nvGrpSpPr>
            <p:grpSpPr>
              <a:xfrm>
                <a:off x="3088941" y="2486268"/>
                <a:ext cx="196354" cy="170026"/>
                <a:chOff x="3088958" y="2486271"/>
                <a:chExt cx="196356" cy="170025"/>
              </a:xfrm>
            </p:grpSpPr>
            <p:sp>
              <p:nvSpPr>
                <p:cNvPr id="217" name="Connector 21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Connector 21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Connector 21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8" name="Moon 207"/>
              <p:cNvSpPr/>
              <p:nvPr/>
            </p:nvSpPr>
            <p:spPr>
              <a:xfrm rot="2948642">
                <a:off x="2427348" y="2068495"/>
                <a:ext cx="391584" cy="695166"/>
              </a:xfrm>
              <a:prstGeom prst="moon">
                <a:avLst>
                  <a:gd name="adj" fmla="val 53510"/>
                </a:avLst>
              </a:prstGeom>
              <a:solidFill>
                <a:srgbClr val="66006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Connector 208"/>
              <p:cNvSpPr/>
              <p:nvPr/>
            </p:nvSpPr>
            <p:spPr>
              <a:xfrm>
                <a:off x="3402751" y="2311396"/>
                <a:ext cx="131232" cy="110067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Connector 209"/>
              <p:cNvSpPr/>
              <p:nvPr/>
            </p:nvSpPr>
            <p:spPr>
              <a:xfrm>
                <a:off x="3337136" y="2450320"/>
                <a:ext cx="92258" cy="81208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Connector 210"/>
              <p:cNvSpPr/>
              <p:nvPr/>
            </p:nvSpPr>
            <p:spPr>
              <a:xfrm flipH="1" flipV="1">
                <a:off x="3374349" y="2485808"/>
                <a:ext cx="45719" cy="45720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32"/>
              <p:cNvGrpSpPr/>
              <p:nvPr/>
            </p:nvGrpSpPr>
            <p:grpSpPr>
              <a:xfrm>
                <a:off x="2688147" y="2336435"/>
                <a:ext cx="260200" cy="233524"/>
                <a:chOff x="3088958" y="2486271"/>
                <a:chExt cx="196356" cy="170025"/>
              </a:xfrm>
            </p:grpSpPr>
            <p:sp>
              <p:nvSpPr>
                <p:cNvPr id="214" name="Connector 21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Connector 21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Connector 21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3" name="Connector 212"/>
              <p:cNvSpPr/>
              <p:nvPr/>
            </p:nvSpPr>
            <p:spPr>
              <a:xfrm rot="5400000">
                <a:off x="2829005" y="2180221"/>
                <a:ext cx="132144" cy="64302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22"/>
            <p:cNvGrpSpPr/>
            <p:nvPr/>
          </p:nvGrpSpPr>
          <p:grpSpPr>
            <a:xfrm>
              <a:off x="1494994" y="2640653"/>
              <a:ext cx="609269" cy="238468"/>
              <a:chOff x="2275569" y="2146300"/>
              <a:chExt cx="1305000" cy="509996"/>
            </a:xfrm>
          </p:grpSpPr>
          <p:grpSp>
            <p:nvGrpSpPr>
              <p:cNvPr id="26" name="Group 26"/>
              <p:cNvGrpSpPr/>
              <p:nvPr/>
            </p:nvGrpSpPr>
            <p:grpSpPr>
              <a:xfrm rot="11851172" flipH="1">
                <a:off x="3242944" y="2170022"/>
                <a:ext cx="196356" cy="170025"/>
                <a:chOff x="3552001" y="2051498"/>
                <a:chExt cx="196356" cy="170025"/>
              </a:xfrm>
              <a:effectLst/>
            </p:grpSpPr>
            <p:sp>
              <p:nvSpPr>
                <p:cNvPr id="240" name="Connector 239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Connector 24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Connector 241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5" name="Connector 224"/>
              <p:cNvSpPr/>
              <p:nvPr/>
            </p:nvSpPr>
            <p:spPr>
              <a:xfrm rot="1427543">
                <a:off x="3224969" y="2307507"/>
                <a:ext cx="355600" cy="262470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Connector 225"/>
              <p:cNvSpPr/>
              <p:nvPr/>
            </p:nvSpPr>
            <p:spPr>
              <a:xfrm rot="1163209">
                <a:off x="2784386" y="2209911"/>
                <a:ext cx="590351" cy="269731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31"/>
              <p:cNvGrpSpPr/>
              <p:nvPr/>
            </p:nvGrpSpPr>
            <p:grpSpPr>
              <a:xfrm>
                <a:off x="3088958" y="2486271"/>
                <a:ext cx="196356" cy="170025"/>
                <a:chOff x="3088958" y="2486271"/>
                <a:chExt cx="196356" cy="170025"/>
              </a:xfrm>
            </p:grpSpPr>
            <p:sp>
              <p:nvSpPr>
                <p:cNvPr id="237" name="Connector 23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Connector 23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Connector 23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8" name="Moon 227"/>
              <p:cNvSpPr/>
              <p:nvPr/>
            </p:nvSpPr>
            <p:spPr>
              <a:xfrm rot="2948642">
                <a:off x="2427363" y="2068496"/>
                <a:ext cx="391584" cy="695171"/>
              </a:xfrm>
              <a:prstGeom prst="moon">
                <a:avLst>
                  <a:gd name="adj" fmla="val 53510"/>
                </a:avLst>
              </a:prstGeom>
              <a:solidFill>
                <a:srgbClr val="66006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Connector 228"/>
              <p:cNvSpPr/>
              <p:nvPr/>
            </p:nvSpPr>
            <p:spPr>
              <a:xfrm>
                <a:off x="3402769" y="2311399"/>
                <a:ext cx="131233" cy="110066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Connector 229"/>
              <p:cNvSpPr/>
              <p:nvPr/>
            </p:nvSpPr>
            <p:spPr>
              <a:xfrm>
                <a:off x="3337153" y="2450321"/>
                <a:ext cx="92258" cy="81209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Connector 230"/>
              <p:cNvSpPr/>
              <p:nvPr/>
            </p:nvSpPr>
            <p:spPr>
              <a:xfrm flipH="1" flipV="1">
                <a:off x="3374367" y="24858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32"/>
              <p:cNvGrpSpPr/>
              <p:nvPr/>
            </p:nvGrpSpPr>
            <p:grpSpPr>
              <a:xfrm>
                <a:off x="2688157" y="2336438"/>
                <a:ext cx="260201" cy="233524"/>
                <a:chOff x="3088958" y="2486271"/>
                <a:chExt cx="196356" cy="170025"/>
              </a:xfrm>
            </p:grpSpPr>
            <p:sp>
              <p:nvSpPr>
                <p:cNvPr id="234" name="Connector 23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Connector 23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Connector 23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3" name="Connector 232"/>
              <p:cNvSpPr/>
              <p:nvPr/>
            </p:nvSpPr>
            <p:spPr>
              <a:xfrm rot="5400000">
                <a:off x="2829006" y="2180221"/>
                <a:ext cx="132145" cy="64303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42"/>
            <p:cNvGrpSpPr/>
            <p:nvPr/>
          </p:nvGrpSpPr>
          <p:grpSpPr>
            <a:xfrm>
              <a:off x="2203949" y="2326853"/>
              <a:ext cx="609269" cy="238468"/>
              <a:chOff x="2275569" y="2146300"/>
              <a:chExt cx="1305000" cy="509996"/>
            </a:xfrm>
          </p:grpSpPr>
          <p:grpSp>
            <p:nvGrpSpPr>
              <p:cNvPr id="30" name="Group 26"/>
              <p:cNvGrpSpPr/>
              <p:nvPr/>
            </p:nvGrpSpPr>
            <p:grpSpPr>
              <a:xfrm rot="11851172" flipH="1">
                <a:off x="3242942" y="2170020"/>
                <a:ext cx="196356" cy="170025"/>
                <a:chOff x="3552001" y="2051498"/>
                <a:chExt cx="196356" cy="170025"/>
              </a:xfrm>
              <a:effectLst/>
            </p:grpSpPr>
            <p:sp>
              <p:nvSpPr>
                <p:cNvPr id="260" name="Connector 259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Connector 26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Connector 261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5" name="Connector 244"/>
              <p:cNvSpPr/>
              <p:nvPr/>
            </p:nvSpPr>
            <p:spPr>
              <a:xfrm rot="1427543">
                <a:off x="3224969" y="2307507"/>
                <a:ext cx="355600" cy="262470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Connector 245"/>
              <p:cNvSpPr/>
              <p:nvPr/>
            </p:nvSpPr>
            <p:spPr>
              <a:xfrm rot="1163209">
                <a:off x="2784386" y="2209911"/>
                <a:ext cx="590351" cy="269731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1"/>
              <p:cNvGrpSpPr/>
              <p:nvPr/>
            </p:nvGrpSpPr>
            <p:grpSpPr>
              <a:xfrm>
                <a:off x="3088958" y="2486271"/>
                <a:ext cx="196356" cy="170025"/>
                <a:chOff x="3088958" y="2486271"/>
                <a:chExt cx="196356" cy="170025"/>
              </a:xfrm>
            </p:grpSpPr>
            <p:sp>
              <p:nvSpPr>
                <p:cNvPr id="257" name="Connector 25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Connector 25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Connector 25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8" name="Moon 247"/>
              <p:cNvSpPr/>
              <p:nvPr/>
            </p:nvSpPr>
            <p:spPr>
              <a:xfrm rot="2948642">
                <a:off x="2427363" y="2068496"/>
                <a:ext cx="391584" cy="695171"/>
              </a:xfrm>
              <a:prstGeom prst="moon">
                <a:avLst>
                  <a:gd name="adj" fmla="val 53510"/>
                </a:avLst>
              </a:prstGeom>
              <a:solidFill>
                <a:srgbClr val="66006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Connector 248"/>
              <p:cNvSpPr/>
              <p:nvPr/>
            </p:nvSpPr>
            <p:spPr>
              <a:xfrm>
                <a:off x="3402769" y="2311399"/>
                <a:ext cx="131233" cy="110066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Connector 249"/>
              <p:cNvSpPr/>
              <p:nvPr/>
            </p:nvSpPr>
            <p:spPr>
              <a:xfrm>
                <a:off x="3337153" y="2450321"/>
                <a:ext cx="92258" cy="81209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Connector 250"/>
              <p:cNvSpPr/>
              <p:nvPr/>
            </p:nvSpPr>
            <p:spPr>
              <a:xfrm flipH="1" flipV="1">
                <a:off x="3374367" y="24858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2"/>
              <p:cNvGrpSpPr/>
              <p:nvPr/>
            </p:nvGrpSpPr>
            <p:grpSpPr>
              <a:xfrm>
                <a:off x="2688155" y="2336438"/>
                <a:ext cx="260201" cy="233524"/>
                <a:chOff x="3088958" y="2486271"/>
                <a:chExt cx="196356" cy="170025"/>
              </a:xfrm>
            </p:grpSpPr>
            <p:sp>
              <p:nvSpPr>
                <p:cNvPr id="254" name="Connector 25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Connector 25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Connector 25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3" name="Connector 252"/>
              <p:cNvSpPr/>
              <p:nvPr/>
            </p:nvSpPr>
            <p:spPr>
              <a:xfrm rot="5400000">
                <a:off x="2829006" y="2180221"/>
                <a:ext cx="132145" cy="64303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24" name="Straight Connector 323"/>
            <p:cNvCxnSpPr/>
            <p:nvPr/>
          </p:nvCxnSpPr>
          <p:spPr>
            <a:xfrm rot="16200000" flipH="1">
              <a:off x="11418" y="1703025"/>
              <a:ext cx="2627146" cy="4262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 rot="5400000">
              <a:off x="2198113" y="1702182"/>
              <a:ext cx="2627145" cy="5949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Isosceles Triangle 327"/>
            <p:cNvSpPr/>
            <p:nvPr/>
          </p:nvSpPr>
          <p:spPr>
            <a:xfrm>
              <a:off x="1856826" y="3376657"/>
              <a:ext cx="1112719" cy="1143785"/>
            </a:xfrm>
            <a:prstGeom prst="triangl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0" name="Straight Connector 329"/>
            <p:cNvCxnSpPr>
              <a:stCxn id="328" idx="2"/>
            </p:cNvCxnSpPr>
            <p:nvPr/>
          </p:nvCxnSpPr>
          <p:spPr>
            <a:xfrm rot="5400000">
              <a:off x="1447265" y="4737365"/>
              <a:ext cx="626485" cy="192638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 rot="5400000">
              <a:off x="-83037" y="3736767"/>
              <a:ext cx="2128196" cy="692121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rot="5400000">
              <a:off x="1103749" y="5707406"/>
              <a:ext cx="1120875" cy="1588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 rot="5400000">
              <a:off x="-161167" y="5524831"/>
              <a:ext cx="1173237" cy="419101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 rot="16200000" flipH="1">
              <a:off x="2748538" y="4745362"/>
              <a:ext cx="653254" cy="222210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/>
          </p:nvCxnSpPr>
          <p:spPr>
            <a:xfrm rot="16200000" flipH="1">
              <a:off x="2790671" y="3737604"/>
              <a:ext cx="2128196" cy="692121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 rot="16200000" flipH="1">
              <a:off x="2627749" y="5734176"/>
              <a:ext cx="1120875" cy="1588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 rot="16200000" flipH="1">
              <a:off x="3811062" y="5491709"/>
              <a:ext cx="1173237" cy="419101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20"/>
            <p:cNvGrpSpPr/>
            <p:nvPr/>
          </p:nvGrpSpPr>
          <p:grpSpPr>
            <a:xfrm>
              <a:off x="2101744" y="2601654"/>
              <a:ext cx="609269" cy="238468"/>
              <a:chOff x="2275569" y="2146300"/>
              <a:chExt cx="1305000" cy="509996"/>
            </a:xfrm>
          </p:grpSpPr>
          <p:grpSp>
            <p:nvGrpSpPr>
              <p:cNvPr id="47" name="Group 26"/>
              <p:cNvGrpSpPr/>
              <p:nvPr/>
            </p:nvGrpSpPr>
            <p:grpSpPr>
              <a:xfrm rot="11851172" flipH="1">
                <a:off x="3242940" y="2170018"/>
                <a:ext cx="196356" cy="170025"/>
                <a:chOff x="3552001" y="2051498"/>
                <a:chExt cx="196356" cy="170025"/>
              </a:xfrm>
              <a:effectLst/>
            </p:grpSpPr>
            <p:sp>
              <p:nvSpPr>
                <p:cNvPr id="438" name="Connector 437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Connector 438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Connector 439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3" name="Connector 422"/>
              <p:cNvSpPr/>
              <p:nvPr/>
            </p:nvSpPr>
            <p:spPr>
              <a:xfrm rot="1427543">
                <a:off x="3224969" y="2307507"/>
                <a:ext cx="355600" cy="262470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Connector 423"/>
              <p:cNvSpPr/>
              <p:nvPr/>
            </p:nvSpPr>
            <p:spPr>
              <a:xfrm rot="1163209">
                <a:off x="2784386" y="2209911"/>
                <a:ext cx="590351" cy="269731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31"/>
              <p:cNvGrpSpPr/>
              <p:nvPr/>
            </p:nvGrpSpPr>
            <p:grpSpPr>
              <a:xfrm>
                <a:off x="3088958" y="2486271"/>
                <a:ext cx="196356" cy="170025"/>
                <a:chOff x="3088958" y="2486271"/>
                <a:chExt cx="196356" cy="170025"/>
              </a:xfrm>
            </p:grpSpPr>
            <p:sp>
              <p:nvSpPr>
                <p:cNvPr id="435" name="Connector 43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Connector 43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Connector 43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6" name="Moon 425"/>
              <p:cNvSpPr/>
              <p:nvPr/>
            </p:nvSpPr>
            <p:spPr>
              <a:xfrm rot="2948642">
                <a:off x="2427363" y="2068496"/>
                <a:ext cx="391584" cy="695171"/>
              </a:xfrm>
              <a:prstGeom prst="moon">
                <a:avLst>
                  <a:gd name="adj" fmla="val 53510"/>
                </a:avLst>
              </a:prstGeom>
              <a:solidFill>
                <a:srgbClr val="66006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Connector 426"/>
              <p:cNvSpPr/>
              <p:nvPr/>
            </p:nvSpPr>
            <p:spPr>
              <a:xfrm>
                <a:off x="3402769" y="2311399"/>
                <a:ext cx="131233" cy="110066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Connector 427"/>
              <p:cNvSpPr/>
              <p:nvPr/>
            </p:nvSpPr>
            <p:spPr>
              <a:xfrm>
                <a:off x="3337153" y="2450321"/>
                <a:ext cx="92258" cy="81209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Connector 428"/>
              <p:cNvSpPr/>
              <p:nvPr/>
            </p:nvSpPr>
            <p:spPr>
              <a:xfrm flipH="1" flipV="1">
                <a:off x="3374367" y="24858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32"/>
              <p:cNvGrpSpPr/>
              <p:nvPr/>
            </p:nvGrpSpPr>
            <p:grpSpPr>
              <a:xfrm>
                <a:off x="2688153" y="2336438"/>
                <a:ext cx="260201" cy="233524"/>
                <a:chOff x="3088958" y="2486271"/>
                <a:chExt cx="196356" cy="170025"/>
              </a:xfrm>
            </p:grpSpPr>
            <p:sp>
              <p:nvSpPr>
                <p:cNvPr id="432" name="Connector 43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3" name="Connector 43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Connector 43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1" name="Connector 430"/>
              <p:cNvSpPr/>
              <p:nvPr/>
            </p:nvSpPr>
            <p:spPr>
              <a:xfrm rot="5400000">
                <a:off x="2829006" y="2180221"/>
                <a:ext cx="132145" cy="64303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460"/>
            <p:cNvGrpSpPr/>
            <p:nvPr/>
          </p:nvGrpSpPr>
          <p:grpSpPr>
            <a:xfrm>
              <a:off x="2709922" y="2626478"/>
              <a:ext cx="609269" cy="238468"/>
              <a:chOff x="2275569" y="2146300"/>
              <a:chExt cx="1305000" cy="509996"/>
            </a:xfrm>
          </p:grpSpPr>
          <p:grpSp>
            <p:nvGrpSpPr>
              <p:cNvPr id="55" name="Group 26"/>
              <p:cNvGrpSpPr/>
              <p:nvPr/>
            </p:nvGrpSpPr>
            <p:grpSpPr>
              <a:xfrm rot="11851172" flipH="1">
                <a:off x="3242936" y="2170014"/>
                <a:ext cx="196356" cy="170025"/>
                <a:chOff x="3552001" y="2051498"/>
                <a:chExt cx="196356" cy="170025"/>
              </a:xfrm>
              <a:effectLst/>
            </p:grpSpPr>
            <p:sp>
              <p:nvSpPr>
                <p:cNvPr id="478" name="Connector 477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Connector 478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Connector 479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3" name="Connector 462"/>
              <p:cNvSpPr/>
              <p:nvPr/>
            </p:nvSpPr>
            <p:spPr>
              <a:xfrm rot="1427543">
                <a:off x="3224969" y="2307507"/>
                <a:ext cx="355600" cy="262470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Connector 463"/>
              <p:cNvSpPr/>
              <p:nvPr/>
            </p:nvSpPr>
            <p:spPr>
              <a:xfrm rot="1163209">
                <a:off x="2784386" y="2209911"/>
                <a:ext cx="590351" cy="269731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31"/>
              <p:cNvGrpSpPr/>
              <p:nvPr/>
            </p:nvGrpSpPr>
            <p:grpSpPr>
              <a:xfrm>
                <a:off x="3088958" y="2486271"/>
                <a:ext cx="196356" cy="170025"/>
                <a:chOff x="3088958" y="2486271"/>
                <a:chExt cx="196356" cy="170025"/>
              </a:xfrm>
            </p:grpSpPr>
            <p:sp>
              <p:nvSpPr>
                <p:cNvPr id="475" name="Connector 47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Connector 47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Connector 47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6" name="Moon 465"/>
              <p:cNvSpPr/>
              <p:nvPr/>
            </p:nvSpPr>
            <p:spPr>
              <a:xfrm rot="2948642">
                <a:off x="2427363" y="2068496"/>
                <a:ext cx="391584" cy="695171"/>
              </a:xfrm>
              <a:prstGeom prst="moon">
                <a:avLst>
                  <a:gd name="adj" fmla="val 53510"/>
                </a:avLst>
              </a:prstGeom>
              <a:solidFill>
                <a:srgbClr val="66006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Connector 466"/>
              <p:cNvSpPr/>
              <p:nvPr/>
            </p:nvSpPr>
            <p:spPr>
              <a:xfrm>
                <a:off x="3402769" y="2311399"/>
                <a:ext cx="131233" cy="110066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Connector 467"/>
              <p:cNvSpPr/>
              <p:nvPr/>
            </p:nvSpPr>
            <p:spPr>
              <a:xfrm>
                <a:off x="3337153" y="2450321"/>
                <a:ext cx="92258" cy="81209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Connector 468"/>
              <p:cNvSpPr/>
              <p:nvPr/>
            </p:nvSpPr>
            <p:spPr>
              <a:xfrm flipH="1" flipV="1">
                <a:off x="3374367" y="2485811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32"/>
              <p:cNvGrpSpPr/>
              <p:nvPr/>
            </p:nvGrpSpPr>
            <p:grpSpPr>
              <a:xfrm>
                <a:off x="2688149" y="2336438"/>
                <a:ext cx="260201" cy="233524"/>
                <a:chOff x="3088958" y="2486271"/>
                <a:chExt cx="196356" cy="170025"/>
              </a:xfrm>
            </p:grpSpPr>
            <p:sp>
              <p:nvSpPr>
                <p:cNvPr id="472" name="Connector 47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Connector 47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Connector 47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1" name="Connector 470"/>
              <p:cNvSpPr/>
              <p:nvPr/>
            </p:nvSpPr>
            <p:spPr>
              <a:xfrm rot="5400000">
                <a:off x="2829006" y="2180221"/>
                <a:ext cx="132145" cy="64303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6" name="Group 1155"/>
            <p:cNvGrpSpPr/>
            <p:nvPr/>
          </p:nvGrpSpPr>
          <p:grpSpPr>
            <a:xfrm>
              <a:off x="860988" y="4344052"/>
              <a:ext cx="629380" cy="274179"/>
              <a:chOff x="860988" y="4344052"/>
              <a:chExt cx="629380" cy="274179"/>
            </a:xfrm>
          </p:grpSpPr>
          <p:grpSp>
            <p:nvGrpSpPr>
              <p:cNvPr id="92" name="Group 98"/>
              <p:cNvGrpSpPr/>
              <p:nvPr/>
            </p:nvGrpSpPr>
            <p:grpSpPr>
              <a:xfrm>
                <a:off x="860988" y="4344052"/>
                <a:ext cx="629380" cy="274179"/>
                <a:chOff x="1380880" y="2656198"/>
                <a:chExt cx="891180" cy="372818"/>
              </a:xfrm>
              <a:solidFill>
                <a:srgbClr val="980029"/>
              </a:solidFill>
            </p:grpSpPr>
            <p:grpSp>
              <p:nvGrpSpPr>
                <p:cNvPr id="93" name="Group 26"/>
                <p:cNvGrpSpPr/>
                <p:nvPr/>
              </p:nvGrpSpPr>
              <p:grpSpPr>
                <a:xfrm rot="11851172" flipH="1">
                  <a:off x="2041501" y="2673545"/>
                  <a:ext cx="134091" cy="124292"/>
                  <a:chOff x="3552001" y="2051498"/>
                  <a:chExt cx="196356" cy="170025"/>
                </a:xfrm>
                <a:grpFill/>
                <a:effectLst/>
              </p:grpSpPr>
              <p:sp>
                <p:nvSpPr>
                  <p:cNvPr id="579" name="Connector 578"/>
                  <p:cNvSpPr/>
                  <p:nvPr/>
                </p:nvSpPr>
                <p:spPr>
                  <a:xfrm rot="19317176" flipV="1">
                    <a:off x="3554528" y="2051498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0" name="Connector 579"/>
                  <p:cNvSpPr/>
                  <p:nvPr/>
                </p:nvSpPr>
                <p:spPr>
                  <a:xfrm rot="2533148" flipV="1">
                    <a:off x="3552001" y="212289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1" name="Connector 580"/>
                  <p:cNvSpPr/>
                  <p:nvPr/>
                </p:nvSpPr>
                <p:spPr>
                  <a:xfrm rot="21114610">
                    <a:off x="3648636" y="2174705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66" name="Connector 565"/>
                <p:cNvSpPr/>
                <p:nvPr/>
              </p:nvSpPr>
              <p:spPr>
                <a:xfrm rot="1427543">
                  <a:off x="2029222" y="2774044"/>
                  <a:ext cx="242838" cy="191871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Connector 566"/>
                <p:cNvSpPr/>
                <p:nvPr/>
              </p:nvSpPr>
              <p:spPr>
                <a:xfrm rot="1163209">
                  <a:off x="1728349" y="2702700"/>
                  <a:ext cx="403149" cy="197179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4" name="Group 31"/>
                <p:cNvGrpSpPr/>
                <p:nvPr/>
              </p:nvGrpSpPr>
              <p:grpSpPr>
                <a:xfrm>
                  <a:off x="1936340" y="2904724"/>
                  <a:ext cx="134091" cy="124292"/>
                  <a:chOff x="3088958" y="2486271"/>
                  <a:chExt cx="196356" cy="170025"/>
                </a:xfrm>
                <a:grpFill/>
              </p:grpSpPr>
              <p:sp>
                <p:nvSpPr>
                  <p:cNvPr id="576" name="Connector 575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7" name="Connector 576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8" name="Connector 577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69" name="Moon 568"/>
                <p:cNvSpPr/>
                <p:nvPr/>
              </p:nvSpPr>
              <p:spPr>
                <a:xfrm rot="2948642">
                  <a:off x="1475117" y="2616049"/>
                  <a:ext cx="286256" cy="474730"/>
                </a:xfrm>
                <a:prstGeom prst="moon">
                  <a:avLst>
                    <a:gd name="adj" fmla="val 5351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Connector 569"/>
                <p:cNvSpPr/>
                <p:nvPr/>
              </p:nvSpPr>
              <p:spPr>
                <a:xfrm>
                  <a:off x="2150641" y="2776890"/>
                  <a:ext cx="89619" cy="80460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5" name="Group 32"/>
                <p:cNvGrpSpPr/>
                <p:nvPr/>
              </p:nvGrpSpPr>
              <p:grpSpPr>
                <a:xfrm>
                  <a:off x="1662638" y="2795194"/>
                  <a:ext cx="177691" cy="170711"/>
                  <a:chOff x="3088958" y="2486271"/>
                  <a:chExt cx="196356" cy="170025"/>
                </a:xfrm>
                <a:grpFill/>
              </p:grpSpPr>
              <p:sp>
                <p:nvSpPr>
                  <p:cNvPr id="573" name="Connector 572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4" name="Connector 573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5" name="Connector 574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72" name="Connector 571"/>
                <p:cNvSpPr/>
                <p:nvPr/>
              </p:nvSpPr>
              <p:spPr>
                <a:xfrm rot="5400000">
                  <a:off x="1755640" y="2682543"/>
                  <a:ext cx="96601" cy="43912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78"/>
              <p:cNvGrpSpPr/>
              <p:nvPr/>
            </p:nvGrpSpPr>
            <p:grpSpPr>
              <a:xfrm>
                <a:off x="1361644" y="4491984"/>
                <a:ext cx="44495" cy="43658"/>
                <a:chOff x="2105832" y="2878444"/>
                <a:chExt cx="63003" cy="59365"/>
              </a:xfrm>
            </p:grpSpPr>
            <p:sp>
              <p:nvSpPr>
                <p:cNvPr id="583" name="Connector 582"/>
                <p:cNvSpPr/>
                <p:nvPr/>
              </p:nvSpPr>
              <p:spPr>
                <a:xfrm>
                  <a:off x="2105832" y="2878444"/>
                  <a:ext cx="63003" cy="59365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Connector 583"/>
                <p:cNvSpPr/>
                <p:nvPr/>
              </p:nvSpPr>
              <p:spPr>
                <a:xfrm flipH="1" flipV="1">
                  <a:off x="2131245" y="2904388"/>
                  <a:ext cx="31221" cy="33421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7" name="Group 98"/>
            <p:cNvGrpSpPr/>
            <p:nvPr/>
          </p:nvGrpSpPr>
          <p:grpSpPr>
            <a:xfrm>
              <a:off x="1123894" y="4600423"/>
              <a:ext cx="629380" cy="274179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98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600" name="Connector 599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Connector 60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Connector 601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7" name="Connector 586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Connector 587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9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597" name="Connector 59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Connector 59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Connector 59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0" name="Moon 589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Connector 590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0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594" name="Connector 59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Connector 59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Connector 59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3" name="Connector 592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78"/>
            <p:cNvGrpSpPr/>
            <p:nvPr/>
          </p:nvGrpSpPr>
          <p:grpSpPr>
            <a:xfrm>
              <a:off x="1624550" y="4748355"/>
              <a:ext cx="44495" cy="43658"/>
              <a:chOff x="2105832" y="2878444"/>
              <a:chExt cx="63003" cy="59365"/>
            </a:xfrm>
          </p:grpSpPr>
          <p:sp>
            <p:nvSpPr>
              <p:cNvPr id="604" name="Connector 603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Connector 604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98"/>
            <p:cNvGrpSpPr/>
            <p:nvPr/>
          </p:nvGrpSpPr>
          <p:grpSpPr>
            <a:xfrm>
              <a:off x="667901" y="4892772"/>
              <a:ext cx="629380" cy="274179"/>
              <a:chOff x="1380880" y="2656198"/>
              <a:chExt cx="891180" cy="372818"/>
            </a:xfrm>
            <a:solidFill>
              <a:srgbClr val="A6030B"/>
            </a:solidFill>
          </p:grpSpPr>
          <p:grpSp>
            <p:nvGrpSpPr>
              <p:cNvPr id="117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621" name="Connector 620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Connector 621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Connector 622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08" name="Connector 607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Connector 608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618" name="Connector 61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Connector 61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Connector 61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11" name="Moon 610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Connector 611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615" name="Connector 61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Connector 61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Connector 61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14" name="Connector 613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78"/>
            <p:cNvGrpSpPr/>
            <p:nvPr/>
          </p:nvGrpSpPr>
          <p:grpSpPr>
            <a:xfrm>
              <a:off x="1168557" y="5040704"/>
              <a:ext cx="44495" cy="43658"/>
              <a:chOff x="2105832" y="2878444"/>
              <a:chExt cx="63003" cy="59365"/>
            </a:xfrm>
          </p:grpSpPr>
          <p:sp>
            <p:nvSpPr>
              <p:cNvPr id="625" name="Connector 624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Connector 625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Group 98"/>
            <p:cNvGrpSpPr/>
            <p:nvPr/>
          </p:nvGrpSpPr>
          <p:grpSpPr>
            <a:xfrm>
              <a:off x="985312" y="5176367"/>
              <a:ext cx="629380" cy="274179"/>
              <a:chOff x="1380880" y="2656198"/>
              <a:chExt cx="891180" cy="372818"/>
            </a:xfrm>
            <a:solidFill>
              <a:srgbClr val="A6030B"/>
            </a:solidFill>
          </p:grpSpPr>
          <p:grpSp>
            <p:nvGrpSpPr>
              <p:cNvPr id="138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642" name="Connector 641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Connector 642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Connector 643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9" name="Connector 628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Connector 629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1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639" name="Connector 63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Connector 63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Connector 64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2" name="Moon 631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Connector 632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2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636" name="Connector 63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Connector 63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Connector 63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5" name="Connector 634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78"/>
            <p:cNvGrpSpPr/>
            <p:nvPr/>
          </p:nvGrpSpPr>
          <p:grpSpPr>
            <a:xfrm>
              <a:off x="1485968" y="5324299"/>
              <a:ext cx="44495" cy="43658"/>
              <a:chOff x="2105832" y="2878444"/>
              <a:chExt cx="63003" cy="59365"/>
            </a:xfrm>
          </p:grpSpPr>
          <p:sp>
            <p:nvSpPr>
              <p:cNvPr id="646" name="Connector 645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Connector 646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087"/>
            <p:cNvGrpSpPr/>
            <p:nvPr/>
          </p:nvGrpSpPr>
          <p:grpSpPr>
            <a:xfrm>
              <a:off x="962854" y="5842037"/>
              <a:ext cx="629380" cy="274179"/>
              <a:chOff x="962149" y="5627569"/>
              <a:chExt cx="629380" cy="274179"/>
            </a:xfrm>
          </p:grpSpPr>
          <p:grpSp>
            <p:nvGrpSpPr>
              <p:cNvPr id="150" name="Group 98"/>
              <p:cNvGrpSpPr/>
              <p:nvPr/>
            </p:nvGrpSpPr>
            <p:grpSpPr>
              <a:xfrm>
                <a:off x="962149" y="5627569"/>
                <a:ext cx="629380" cy="274179"/>
                <a:chOff x="1380880" y="2656198"/>
                <a:chExt cx="891180" cy="372818"/>
              </a:xfrm>
              <a:solidFill>
                <a:srgbClr val="B30E00"/>
              </a:solidFill>
            </p:grpSpPr>
            <p:grpSp>
              <p:nvGrpSpPr>
                <p:cNvPr id="151" name="Group 26"/>
                <p:cNvGrpSpPr/>
                <p:nvPr/>
              </p:nvGrpSpPr>
              <p:grpSpPr>
                <a:xfrm rot="11851172" flipH="1">
                  <a:off x="2041501" y="2673545"/>
                  <a:ext cx="134091" cy="124292"/>
                  <a:chOff x="3552001" y="2051498"/>
                  <a:chExt cx="196356" cy="170025"/>
                </a:xfrm>
                <a:grpFill/>
                <a:effectLst/>
              </p:grpSpPr>
              <p:sp>
                <p:nvSpPr>
                  <p:cNvPr id="684" name="Connector 683"/>
                  <p:cNvSpPr/>
                  <p:nvPr/>
                </p:nvSpPr>
                <p:spPr>
                  <a:xfrm rot="19317176" flipV="1">
                    <a:off x="3554528" y="2051498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5" name="Connector 684"/>
                  <p:cNvSpPr/>
                  <p:nvPr/>
                </p:nvSpPr>
                <p:spPr>
                  <a:xfrm rot="2533148" flipV="1">
                    <a:off x="3552001" y="212289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6" name="Connector 685"/>
                  <p:cNvSpPr/>
                  <p:nvPr/>
                </p:nvSpPr>
                <p:spPr>
                  <a:xfrm rot="21114610">
                    <a:off x="3648636" y="2174705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71" name="Connector 670"/>
                <p:cNvSpPr/>
                <p:nvPr/>
              </p:nvSpPr>
              <p:spPr>
                <a:xfrm rot="1427543">
                  <a:off x="2029222" y="2774044"/>
                  <a:ext cx="242838" cy="191871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Connector 671"/>
                <p:cNvSpPr/>
                <p:nvPr/>
              </p:nvSpPr>
              <p:spPr>
                <a:xfrm rot="1163209">
                  <a:off x="1728349" y="2702700"/>
                  <a:ext cx="403149" cy="197179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2" name="Group 31"/>
                <p:cNvGrpSpPr/>
                <p:nvPr/>
              </p:nvGrpSpPr>
              <p:grpSpPr>
                <a:xfrm>
                  <a:off x="1936340" y="2904724"/>
                  <a:ext cx="134091" cy="124292"/>
                  <a:chOff x="3088958" y="2486271"/>
                  <a:chExt cx="196356" cy="170025"/>
                </a:xfrm>
                <a:grpFill/>
              </p:grpSpPr>
              <p:sp>
                <p:nvSpPr>
                  <p:cNvPr id="681" name="Connector 680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2" name="Connector 681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3" name="Connector 682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74" name="Moon 673"/>
                <p:cNvSpPr/>
                <p:nvPr/>
              </p:nvSpPr>
              <p:spPr>
                <a:xfrm rot="2948642">
                  <a:off x="1475117" y="2616049"/>
                  <a:ext cx="286256" cy="474730"/>
                </a:xfrm>
                <a:prstGeom prst="moon">
                  <a:avLst>
                    <a:gd name="adj" fmla="val 5351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Connector 674"/>
                <p:cNvSpPr/>
                <p:nvPr/>
              </p:nvSpPr>
              <p:spPr>
                <a:xfrm>
                  <a:off x="2150641" y="2776890"/>
                  <a:ext cx="89619" cy="80460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3" name="Group 32"/>
                <p:cNvGrpSpPr/>
                <p:nvPr/>
              </p:nvGrpSpPr>
              <p:grpSpPr>
                <a:xfrm>
                  <a:off x="1662638" y="2795194"/>
                  <a:ext cx="177691" cy="170711"/>
                  <a:chOff x="3088958" y="2486271"/>
                  <a:chExt cx="196356" cy="170025"/>
                </a:xfrm>
                <a:grpFill/>
              </p:grpSpPr>
              <p:sp>
                <p:nvSpPr>
                  <p:cNvPr id="678" name="Connector 677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9" name="Connector 678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0" name="Connector 679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77" name="Connector 676"/>
                <p:cNvSpPr/>
                <p:nvPr/>
              </p:nvSpPr>
              <p:spPr>
                <a:xfrm rot="5400000">
                  <a:off x="1755640" y="2682543"/>
                  <a:ext cx="96601" cy="43912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78"/>
              <p:cNvGrpSpPr/>
              <p:nvPr/>
            </p:nvGrpSpPr>
            <p:grpSpPr>
              <a:xfrm>
                <a:off x="1462805" y="5775501"/>
                <a:ext cx="44495" cy="43658"/>
                <a:chOff x="2105832" y="2878444"/>
                <a:chExt cx="63003" cy="59365"/>
              </a:xfrm>
            </p:grpSpPr>
            <p:sp>
              <p:nvSpPr>
                <p:cNvPr id="688" name="Connector 687"/>
                <p:cNvSpPr/>
                <p:nvPr/>
              </p:nvSpPr>
              <p:spPr>
                <a:xfrm>
                  <a:off x="2105832" y="2878444"/>
                  <a:ext cx="63003" cy="59365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Connector 688"/>
                <p:cNvSpPr/>
                <p:nvPr/>
              </p:nvSpPr>
              <p:spPr>
                <a:xfrm flipH="1" flipV="1">
                  <a:off x="2131245" y="2904388"/>
                  <a:ext cx="31221" cy="33421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5" name="Group 689"/>
            <p:cNvGrpSpPr/>
            <p:nvPr/>
          </p:nvGrpSpPr>
          <p:grpSpPr>
            <a:xfrm>
              <a:off x="192272" y="6196567"/>
              <a:ext cx="629380" cy="274179"/>
              <a:chOff x="1404988" y="3429000"/>
              <a:chExt cx="891180" cy="372818"/>
            </a:xfrm>
          </p:grpSpPr>
          <p:grpSp>
            <p:nvGrpSpPr>
              <p:cNvPr id="156" name="Group 98"/>
              <p:cNvGrpSpPr/>
              <p:nvPr/>
            </p:nvGrpSpPr>
            <p:grpSpPr>
              <a:xfrm>
                <a:off x="1404988" y="3429000"/>
                <a:ext cx="891180" cy="372818"/>
                <a:chOff x="1380880" y="2656198"/>
                <a:chExt cx="891180" cy="372818"/>
              </a:xfrm>
              <a:solidFill>
                <a:srgbClr val="FF0000"/>
              </a:solidFill>
            </p:grpSpPr>
            <p:grpSp>
              <p:nvGrpSpPr>
                <p:cNvPr id="157" name="Group 26"/>
                <p:cNvGrpSpPr/>
                <p:nvPr/>
              </p:nvGrpSpPr>
              <p:grpSpPr>
                <a:xfrm rot="11851172" flipH="1">
                  <a:off x="2041501" y="2673545"/>
                  <a:ext cx="134091" cy="124292"/>
                  <a:chOff x="3552001" y="2051498"/>
                  <a:chExt cx="196356" cy="170025"/>
                </a:xfrm>
                <a:grpFill/>
                <a:effectLst/>
              </p:grpSpPr>
              <p:sp>
                <p:nvSpPr>
                  <p:cNvPr id="709" name="Connector 708"/>
                  <p:cNvSpPr/>
                  <p:nvPr/>
                </p:nvSpPr>
                <p:spPr>
                  <a:xfrm rot="19317176" flipV="1">
                    <a:off x="3554528" y="2051498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0" name="Connector 709"/>
                  <p:cNvSpPr/>
                  <p:nvPr/>
                </p:nvSpPr>
                <p:spPr>
                  <a:xfrm rot="2533148" flipV="1">
                    <a:off x="3552001" y="212289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1" name="Connector 710"/>
                  <p:cNvSpPr/>
                  <p:nvPr/>
                </p:nvSpPr>
                <p:spPr>
                  <a:xfrm rot="21114610">
                    <a:off x="3648636" y="2174705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96" name="Connector 695"/>
                <p:cNvSpPr/>
                <p:nvPr/>
              </p:nvSpPr>
              <p:spPr>
                <a:xfrm rot="1427543">
                  <a:off x="2029222" y="2774044"/>
                  <a:ext cx="242838" cy="191871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Connector 696"/>
                <p:cNvSpPr/>
                <p:nvPr/>
              </p:nvSpPr>
              <p:spPr>
                <a:xfrm rot="1163209">
                  <a:off x="1728349" y="2702700"/>
                  <a:ext cx="403149" cy="197179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8" name="Group 31"/>
                <p:cNvGrpSpPr/>
                <p:nvPr/>
              </p:nvGrpSpPr>
              <p:grpSpPr>
                <a:xfrm>
                  <a:off x="1936340" y="2904724"/>
                  <a:ext cx="134091" cy="124292"/>
                  <a:chOff x="3088958" y="2486271"/>
                  <a:chExt cx="196356" cy="170025"/>
                </a:xfrm>
                <a:grpFill/>
              </p:grpSpPr>
              <p:sp>
                <p:nvSpPr>
                  <p:cNvPr id="706" name="Connector 705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7" name="Connector 706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8" name="Connector 707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99" name="Moon 698"/>
                <p:cNvSpPr/>
                <p:nvPr/>
              </p:nvSpPr>
              <p:spPr>
                <a:xfrm rot="2948642">
                  <a:off x="1475117" y="2616049"/>
                  <a:ext cx="286256" cy="474730"/>
                </a:xfrm>
                <a:prstGeom prst="moon">
                  <a:avLst>
                    <a:gd name="adj" fmla="val 5351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Connector 699"/>
                <p:cNvSpPr/>
                <p:nvPr/>
              </p:nvSpPr>
              <p:spPr>
                <a:xfrm>
                  <a:off x="2150641" y="2776890"/>
                  <a:ext cx="89619" cy="80460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9" name="Group 32"/>
                <p:cNvGrpSpPr/>
                <p:nvPr/>
              </p:nvGrpSpPr>
              <p:grpSpPr>
                <a:xfrm>
                  <a:off x="1662638" y="2795194"/>
                  <a:ext cx="177691" cy="170711"/>
                  <a:chOff x="3088958" y="2486271"/>
                  <a:chExt cx="196356" cy="170025"/>
                </a:xfrm>
                <a:grpFill/>
              </p:grpSpPr>
              <p:sp>
                <p:nvSpPr>
                  <p:cNvPr id="703" name="Connector 702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4" name="Connector 703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5" name="Connector 704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02" name="Connector 701"/>
                <p:cNvSpPr/>
                <p:nvPr/>
              </p:nvSpPr>
              <p:spPr>
                <a:xfrm rot="5400000">
                  <a:off x="1755640" y="2682543"/>
                  <a:ext cx="96601" cy="43912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2" name="Group 78"/>
              <p:cNvGrpSpPr/>
              <p:nvPr/>
            </p:nvGrpSpPr>
            <p:grpSpPr>
              <a:xfrm>
                <a:off x="2113900" y="3630152"/>
                <a:ext cx="63003" cy="59365"/>
                <a:chOff x="2105832" y="2878444"/>
                <a:chExt cx="63003" cy="59365"/>
              </a:xfrm>
            </p:grpSpPr>
            <p:sp>
              <p:nvSpPr>
                <p:cNvPr id="693" name="Connector 692"/>
                <p:cNvSpPr/>
                <p:nvPr/>
              </p:nvSpPr>
              <p:spPr>
                <a:xfrm>
                  <a:off x="2105832" y="2878444"/>
                  <a:ext cx="63003" cy="59365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Connector 693"/>
                <p:cNvSpPr/>
                <p:nvPr/>
              </p:nvSpPr>
              <p:spPr>
                <a:xfrm flipH="1" flipV="1">
                  <a:off x="2131245" y="2904388"/>
                  <a:ext cx="31221" cy="33421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94" name="Group 98"/>
            <p:cNvGrpSpPr/>
            <p:nvPr/>
          </p:nvGrpSpPr>
          <p:grpSpPr>
            <a:xfrm>
              <a:off x="921670" y="6183910"/>
              <a:ext cx="629380" cy="274179"/>
              <a:chOff x="1380880" y="2656198"/>
              <a:chExt cx="891180" cy="372818"/>
            </a:xfrm>
            <a:solidFill>
              <a:srgbClr val="FF3E01"/>
            </a:solidFill>
          </p:grpSpPr>
          <p:grpSp>
            <p:nvGrpSpPr>
              <p:cNvPr id="195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731" name="Connector 730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Connector 731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Connector 732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8" name="Connector 717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9" name="Connector 718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6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728" name="Connector 72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Connector 72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Connector 72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21" name="Moon 720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Connector 721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7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725" name="Connector 72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Connector 72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Connector 72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24" name="Connector 723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78"/>
            <p:cNvGrpSpPr/>
            <p:nvPr/>
          </p:nvGrpSpPr>
          <p:grpSpPr>
            <a:xfrm>
              <a:off x="1422326" y="6331842"/>
              <a:ext cx="44495" cy="43658"/>
              <a:chOff x="2105832" y="2878444"/>
              <a:chExt cx="63003" cy="59365"/>
            </a:xfrm>
          </p:grpSpPr>
          <p:sp>
            <p:nvSpPr>
              <p:cNvPr id="715" name="Connector 714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Connector 715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01" name="Group 1200"/>
            <p:cNvGrpSpPr/>
            <p:nvPr/>
          </p:nvGrpSpPr>
          <p:grpSpPr>
            <a:xfrm>
              <a:off x="2696613" y="3907270"/>
              <a:ext cx="662927" cy="247756"/>
              <a:chOff x="2707805" y="3804770"/>
              <a:chExt cx="662927" cy="247756"/>
            </a:xfrm>
          </p:grpSpPr>
          <p:grpSp>
            <p:nvGrpSpPr>
              <p:cNvPr id="199" name="Group 116"/>
              <p:cNvGrpSpPr/>
              <p:nvPr/>
            </p:nvGrpSpPr>
            <p:grpSpPr>
              <a:xfrm>
                <a:off x="2707805" y="3804770"/>
                <a:ext cx="662927" cy="247756"/>
                <a:chOff x="1380880" y="2656198"/>
                <a:chExt cx="891180" cy="372818"/>
              </a:xfrm>
              <a:solidFill>
                <a:srgbClr val="7100A3"/>
              </a:solidFill>
            </p:grpSpPr>
            <p:grpSp>
              <p:nvGrpSpPr>
                <p:cNvPr id="200" name="Group 26"/>
                <p:cNvGrpSpPr/>
                <p:nvPr/>
              </p:nvGrpSpPr>
              <p:grpSpPr>
                <a:xfrm rot="11851172" flipH="1">
                  <a:off x="2041501" y="2673545"/>
                  <a:ext cx="134091" cy="124292"/>
                  <a:chOff x="3552001" y="2051498"/>
                  <a:chExt cx="196356" cy="170025"/>
                </a:xfrm>
                <a:grpFill/>
                <a:effectLst/>
              </p:grpSpPr>
              <p:sp>
                <p:nvSpPr>
                  <p:cNvPr id="773" name="Connector 772"/>
                  <p:cNvSpPr/>
                  <p:nvPr/>
                </p:nvSpPr>
                <p:spPr>
                  <a:xfrm rot="19317176" flipV="1">
                    <a:off x="3554528" y="2051498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4" name="Connector 773"/>
                  <p:cNvSpPr/>
                  <p:nvPr/>
                </p:nvSpPr>
                <p:spPr>
                  <a:xfrm rot="2533148" flipV="1">
                    <a:off x="3552001" y="212289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5" name="Connector 774"/>
                  <p:cNvSpPr/>
                  <p:nvPr/>
                </p:nvSpPr>
                <p:spPr>
                  <a:xfrm rot="21114610">
                    <a:off x="3648636" y="2174705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60" name="Connector 759"/>
                <p:cNvSpPr/>
                <p:nvPr/>
              </p:nvSpPr>
              <p:spPr>
                <a:xfrm rot="1427543">
                  <a:off x="2029222" y="2774044"/>
                  <a:ext cx="242838" cy="191871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Connector 760"/>
                <p:cNvSpPr/>
                <p:nvPr/>
              </p:nvSpPr>
              <p:spPr>
                <a:xfrm rot="1163209">
                  <a:off x="1728349" y="2702700"/>
                  <a:ext cx="403149" cy="197179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01" name="Group 31"/>
                <p:cNvGrpSpPr/>
                <p:nvPr/>
              </p:nvGrpSpPr>
              <p:grpSpPr>
                <a:xfrm>
                  <a:off x="1936340" y="2904724"/>
                  <a:ext cx="134091" cy="124292"/>
                  <a:chOff x="3088958" y="2486271"/>
                  <a:chExt cx="196356" cy="170025"/>
                </a:xfrm>
                <a:grpFill/>
              </p:grpSpPr>
              <p:sp>
                <p:nvSpPr>
                  <p:cNvPr id="770" name="Connector 769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1" name="Connector 770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2" name="Connector 771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63" name="Moon 762"/>
                <p:cNvSpPr/>
                <p:nvPr/>
              </p:nvSpPr>
              <p:spPr>
                <a:xfrm rot="2948642">
                  <a:off x="1475117" y="2616049"/>
                  <a:ext cx="286256" cy="474730"/>
                </a:xfrm>
                <a:prstGeom prst="moon">
                  <a:avLst>
                    <a:gd name="adj" fmla="val 5351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Connector 763"/>
                <p:cNvSpPr/>
                <p:nvPr/>
              </p:nvSpPr>
              <p:spPr>
                <a:xfrm>
                  <a:off x="2150641" y="2776890"/>
                  <a:ext cx="89619" cy="80460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02" name="Group 32"/>
                <p:cNvGrpSpPr/>
                <p:nvPr/>
              </p:nvGrpSpPr>
              <p:grpSpPr>
                <a:xfrm>
                  <a:off x="1662638" y="2795194"/>
                  <a:ext cx="177691" cy="170711"/>
                  <a:chOff x="3088958" y="2486271"/>
                  <a:chExt cx="196356" cy="170025"/>
                </a:xfrm>
                <a:grpFill/>
              </p:grpSpPr>
              <p:sp>
                <p:nvSpPr>
                  <p:cNvPr id="767" name="Connector 766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8" name="Connector 767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9" name="Connector 768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66" name="Connector 765"/>
                <p:cNvSpPr/>
                <p:nvPr/>
              </p:nvSpPr>
              <p:spPr>
                <a:xfrm rot="5400000">
                  <a:off x="1755640" y="2682543"/>
                  <a:ext cx="96601" cy="43912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3" name="Group 137"/>
              <p:cNvGrpSpPr/>
              <p:nvPr/>
            </p:nvGrpSpPr>
            <p:grpSpPr>
              <a:xfrm>
                <a:off x="3233932" y="3938677"/>
                <a:ext cx="46866" cy="39451"/>
                <a:chOff x="2105832" y="2878444"/>
                <a:chExt cx="63003" cy="59365"/>
              </a:xfrm>
            </p:grpSpPr>
            <p:sp>
              <p:nvSpPr>
                <p:cNvPr id="757" name="Connector 756"/>
                <p:cNvSpPr/>
                <p:nvPr/>
              </p:nvSpPr>
              <p:spPr>
                <a:xfrm>
                  <a:off x="2105832" y="2878444"/>
                  <a:ext cx="63003" cy="59365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Connector 757"/>
                <p:cNvSpPr/>
                <p:nvPr/>
              </p:nvSpPr>
              <p:spPr>
                <a:xfrm flipH="1" flipV="1">
                  <a:off x="2131245" y="2904388"/>
                  <a:ext cx="31221" cy="33421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4" name="Group 116"/>
            <p:cNvGrpSpPr/>
            <p:nvPr/>
          </p:nvGrpSpPr>
          <p:grpSpPr>
            <a:xfrm>
              <a:off x="3126519" y="4106217"/>
              <a:ext cx="662927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207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812" name="Connector 811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Connector 812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Connector 813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99" name="Connector 798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0" name="Connector 799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2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809" name="Connector 80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Connector 80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Connector 81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02" name="Moon 801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3" name="Connector 802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3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806" name="Connector 80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Connector 80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Connector 80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05" name="Connector 804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4" name="Group 137"/>
            <p:cNvGrpSpPr/>
            <p:nvPr/>
          </p:nvGrpSpPr>
          <p:grpSpPr>
            <a:xfrm>
              <a:off x="3652646" y="4229541"/>
              <a:ext cx="46866" cy="39451"/>
              <a:chOff x="2105832" y="2878444"/>
              <a:chExt cx="63003" cy="59365"/>
            </a:xfrm>
          </p:grpSpPr>
          <p:sp>
            <p:nvSpPr>
              <p:cNvPr id="816" name="Connector 815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7" name="Connector 816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116"/>
            <p:cNvGrpSpPr/>
            <p:nvPr/>
          </p:nvGrpSpPr>
          <p:grpSpPr>
            <a:xfrm>
              <a:off x="2981745" y="4344993"/>
              <a:ext cx="662927" cy="247756"/>
              <a:chOff x="1380880" y="2656198"/>
              <a:chExt cx="891180" cy="372818"/>
            </a:xfrm>
            <a:solidFill>
              <a:srgbClr val="5F03A3"/>
            </a:solidFill>
          </p:grpSpPr>
          <p:grpSp>
            <p:nvGrpSpPr>
              <p:cNvPr id="232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833" name="Connector 832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4" name="Connector 833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5" name="Connector 834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20" name="Connector 819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1" name="Connector 820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830" name="Connector 829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1" name="Connector 830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2" name="Connector 831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23" name="Moon 822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Connector 823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4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827" name="Connector 82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8" name="Connector 82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9" name="Connector 82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26" name="Connector 825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137"/>
            <p:cNvGrpSpPr/>
            <p:nvPr/>
          </p:nvGrpSpPr>
          <p:grpSpPr>
            <a:xfrm>
              <a:off x="3507872" y="4478900"/>
              <a:ext cx="46866" cy="39451"/>
              <a:chOff x="2105832" y="2878444"/>
              <a:chExt cx="63003" cy="59365"/>
            </a:xfrm>
          </p:grpSpPr>
          <p:sp>
            <p:nvSpPr>
              <p:cNvPr id="837" name="Connector 836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Connector 837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2" name="Group 1085"/>
            <p:cNvGrpSpPr/>
            <p:nvPr/>
          </p:nvGrpSpPr>
          <p:grpSpPr>
            <a:xfrm>
              <a:off x="3199739" y="6002195"/>
              <a:ext cx="662927" cy="247756"/>
              <a:chOff x="3167396" y="5596765"/>
              <a:chExt cx="662927" cy="247756"/>
            </a:xfrm>
          </p:grpSpPr>
          <p:grpSp>
            <p:nvGrpSpPr>
              <p:cNvPr id="263" name="Group 116"/>
              <p:cNvGrpSpPr/>
              <p:nvPr/>
            </p:nvGrpSpPr>
            <p:grpSpPr>
              <a:xfrm>
                <a:off x="3167396" y="5596765"/>
                <a:ext cx="662927" cy="247756"/>
                <a:chOff x="1380880" y="2656198"/>
                <a:chExt cx="891180" cy="372818"/>
              </a:xfrm>
              <a:solidFill>
                <a:srgbClr val="5F03A3"/>
              </a:solidFill>
            </p:grpSpPr>
            <p:grpSp>
              <p:nvGrpSpPr>
                <p:cNvPr id="264" name="Group 26"/>
                <p:cNvGrpSpPr/>
                <p:nvPr/>
              </p:nvGrpSpPr>
              <p:grpSpPr>
                <a:xfrm rot="11851172" flipH="1">
                  <a:off x="2041501" y="2673545"/>
                  <a:ext cx="134091" cy="124292"/>
                  <a:chOff x="3552001" y="2051498"/>
                  <a:chExt cx="196356" cy="170025"/>
                </a:xfrm>
                <a:grpFill/>
                <a:effectLst/>
              </p:grpSpPr>
              <p:sp>
                <p:nvSpPr>
                  <p:cNvPr id="854" name="Connector 853"/>
                  <p:cNvSpPr/>
                  <p:nvPr/>
                </p:nvSpPr>
                <p:spPr>
                  <a:xfrm rot="19317176" flipV="1">
                    <a:off x="3554528" y="2051498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5" name="Connector 854"/>
                  <p:cNvSpPr/>
                  <p:nvPr/>
                </p:nvSpPr>
                <p:spPr>
                  <a:xfrm rot="2533148" flipV="1">
                    <a:off x="3552001" y="212289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6" name="Connector 855"/>
                  <p:cNvSpPr/>
                  <p:nvPr/>
                </p:nvSpPr>
                <p:spPr>
                  <a:xfrm rot="21114610">
                    <a:off x="3648636" y="2174705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41" name="Connector 840"/>
                <p:cNvSpPr/>
                <p:nvPr/>
              </p:nvSpPr>
              <p:spPr>
                <a:xfrm rot="1427543">
                  <a:off x="2029222" y="2774044"/>
                  <a:ext cx="242838" cy="191871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2" name="Connector 841"/>
                <p:cNvSpPr/>
                <p:nvPr/>
              </p:nvSpPr>
              <p:spPr>
                <a:xfrm rot="1163209">
                  <a:off x="1728349" y="2702700"/>
                  <a:ext cx="403149" cy="197179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5" name="Group 31"/>
                <p:cNvGrpSpPr/>
                <p:nvPr/>
              </p:nvGrpSpPr>
              <p:grpSpPr>
                <a:xfrm>
                  <a:off x="1936340" y="2904724"/>
                  <a:ext cx="134091" cy="124292"/>
                  <a:chOff x="3088958" y="2486271"/>
                  <a:chExt cx="196356" cy="170025"/>
                </a:xfrm>
                <a:grpFill/>
              </p:grpSpPr>
              <p:sp>
                <p:nvSpPr>
                  <p:cNvPr id="851" name="Connector 850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2" name="Connector 851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3" name="Connector 852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44" name="Moon 843"/>
                <p:cNvSpPr/>
                <p:nvPr/>
              </p:nvSpPr>
              <p:spPr>
                <a:xfrm rot="2948642">
                  <a:off x="1475117" y="2616049"/>
                  <a:ext cx="286256" cy="474730"/>
                </a:xfrm>
                <a:prstGeom prst="moon">
                  <a:avLst>
                    <a:gd name="adj" fmla="val 5351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5" name="Connector 844"/>
                <p:cNvSpPr/>
                <p:nvPr/>
              </p:nvSpPr>
              <p:spPr>
                <a:xfrm>
                  <a:off x="2150641" y="2776890"/>
                  <a:ext cx="89619" cy="80460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6" name="Group 32"/>
                <p:cNvGrpSpPr/>
                <p:nvPr/>
              </p:nvGrpSpPr>
              <p:grpSpPr>
                <a:xfrm>
                  <a:off x="1662638" y="2795194"/>
                  <a:ext cx="177691" cy="170711"/>
                  <a:chOff x="3088958" y="2486271"/>
                  <a:chExt cx="196356" cy="170025"/>
                </a:xfrm>
                <a:grpFill/>
              </p:grpSpPr>
              <p:sp>
                <p:nvSpPr>
                  <p:cNvPr id="848" name="Connector 847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9" name="Connector 848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0" name="Connector 849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47" name="Connector 846"/>
                <p:cNvSpPr/>
                <p:nvPr/>
              </p:nvSpPr>
              <p:spPr>
                <a:xfrm rot="5400000">
                  <a:off x="1755640" y="2682543"/>
                  <a:ext cx="96601" cy="43912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7" name="Group 137"/>
              <p:cNvGrpSpPr/>
              <p:nvPr/>
            </p:nvGrpSpPr>
            <p:grpSpPr>
              <a:xfrm>
                <a:off x="3693523" y="5730672"/>
                <a:ext cx="46866" cy="39451"/>
                <a:chOff x="2105832" y="2878444"/>
                <a:chExt cx="63003" cy="59365"/>
              </a:xfrm>
            </p:grpSpPr>
            <p:sp>
              <p:nvSpPr>
                <p:cNvPr id="858" name="Connector 857"/>
                <p:cNvSpPr/>
                <p:nvPr/>
              </p:nvSpPr>
              <p:spPr>
                <a:xfrm>
                  <a:off x="2105832" y="2878444"/>
                  <a:ext cx="63003" cy="59365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9" name="Connector 858"/>
                <p:cNvSpPr/>
                <p:nvPr/>
              </p:nvSpPr>
              <p:spPr>
                <a:xfrm flipH="1" flipV="1">
                  <a:off x="2131245" y="2904388"/>
                  <a:ext cx="31221" cy="33421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8" name="Group 116"/>
            <p:cNvGrpSpPr/>
            <p:nvPr/>
          </p:nvGrpSpPr>
          <p:grpSpPr>
            <a:xfrm>
              <a:off x="3363336" y="4641509"/>
              <a:ext cx="662927" cy="247756"/>
              <a:chOff x="1380880" y="2656198"/>
              <a:chExt cx="891180" cy="372818"/>
            </a:xfrm>
            <a:solidFill>
              <a:srgbClr val="1F02AA"/>
            </a:solidFill>
          </p:grpSpPr>
          <p:grpSp>
            <p:nvGrpSpPr>
              <p:cNvPr id="269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875" name="Connector 874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6" name="Connector 875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7" name="Connector 876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62" name="Connector 861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Connector 862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0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872" name="Connector 87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3" name="Connector 87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4" name="Connector 87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65" name="Moon 864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Connector 865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1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869" name="Connector 86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0" name="Connector 86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1" name="Connector 87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68" name="Connector 867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137"/>
            <p:cNvGrpSpPr/>
            <p:nvPr/>
          </p:nvGrpSpPr>
          <p:grpSpPr>
            <a:xfrm>
              <a:off x="3890616" y="4761704"/>
              <a:ext cx="46866" cy="39451"/>
              <a:chOff x="2105832" y="2878444"/>
              <a:chExt cx="63003" cy="59365"/>
            </a:xfrm>
          </p:grpSpPr>
          <p:sp>
            <p:nvSpPr>
              <p:cNvPr id="879" name="Connector 878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Connector 879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116"/>
            <p:cNvGrpSpPr/>
            <p:nvPr/>
          </p:nvGrpSpPr>
          <p:grpSpPr>
            <a:xfrm>
              <a:off x="3480311" y="5000973"/>
              <a:ext cx="662927" cy="247756"/>
              <a:chOff x="1380880" y="2656198"/>
              <a:chExt cx="891180" cy="372818"/>
            </a:xfrm>
            <a:solidFill>
              <a:srgbClr val="1F02AA"/>
            </a:solidFill>
          </p:grpSpPr>
          <p:grpSp>
            <p:nvGrpSpPr>
              <p:cNvPr id="274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914" name="Connector 913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5" name="Connector 914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6" name="Connector 915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01" name="Connector 900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Connector 901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5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911" name="Connector 91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2" name="Connector 91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3" name="Connector 91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04" name="Moon 903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Connector 904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6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908" name="Connector 90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9" name="Connector 90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0" name="Connector 90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07" name="Connector 906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137"/>
            <p:cNvGrpSpPr/>
            <p:nvPr/>
          </p:nvGrpSpPr>
          <p:grpSpPr>
            <a:xfrm>
              <a:off x="4006438" y="5134880"/>
              <a:ext cx="46866" cy="39451"/>
              <a:chOff x="2105832" y="2878444"/>
              <a:chExt cx="63003" cy="59365"/>
            </a:xfrm>
          </p:grpSpPr>
          <p:sp>
            <p:nvSpPr>
              <p:cNvPr id="918" name="Connector 917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Connector 918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1086"/>
            <p:cNvGrpSpPr/>
            <p:nvPr/>
          </p:nvGrpSpPr>
          <p:grpSpPr>
            <a:xfrm>
              <a:off x="3148847" y="5563381"/>
              <a:ext cx="662927" cy="247756"/>
              <a:chOff x="3166406" y="5295693"/>
              <a:chExt cx="662927" cy="247756"/>
            </a:xfrm>
          </p:grpSpPr>
          <p:grpSp>
            <p:nvGrpSpPr>
              <p:cNvPr id="279" name="Group 116"/>
              <p:cNvGrpSpPr/>
              <p:nvPr/>
            </p:nvGrpSpPr>
            <p:grpSpPr>
              <a:xfrm>
                <a:off x="3166406" y="5295693"/>
                <a:ext cx="662927" cy="247756"/>
                <a:chOff x="1380880" y="2656198"/>
                <a:chExt cx="891180" cy="372818"/>
              </a:xfrm>
              <a:solidFill>
                <a:srgbClr val="1F02AA"/>
              </a:solidFill>
            </p:grpSpPr>
            <p:grpSp>
              <p:nvGrpSpPr>
                <p:cNvPr id="280" name="Group 26"/>
                <p:cNvGrpSpPr/>
                <p:nvPr/>
              </p:nvGrpSpPr>
              <p:grpSpPr>
                <a:xfrm rot="11851172" flipH="1">
                  <a:off x="2041501" y="2673545"/>
                  <a:ext cx="134091" cy="124292"/>
                  <a:chOff x="3552001" y="2051498"/>
                  <a:chExt cx="196356" cy="170025"/>
                </a:xfrm>
                <a:grpFill/>
                <a:effectLst/>
              </p:grpSpPr>
              <p:sp>
                <p:nvSpPr>
                  <p:cNvPr id="935" name="Connector 934"/>
                  <p:cNvSpPr/>
                  <p:nvPr/>
                </p:nvSpPr>
                <p:spPr>
                  <a:xfrm rot="19317176" flipV="1">
                    <a:off x="3554528" y="2051498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6" name="Connector 935"/>
                  <p:cNvSpPr/>
                  <p:nvPr/>
                </p:nvSpPr>
                <p:spPr>
                  <a:xfrm rot="2533148" flipV="1">
                    <a:off x="3552001" y="212289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7" name="Connector 936"/>
                  <p:cNvSpPr/>
                  <p:nvPr/>
                </p:nvSpPr>
                <p:spPr>
                  <a:xfrm rot="21114610">
                    <a:off x="3648636" y="2174705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22" name="Connector 921"/>
                <p:cNvSpPr/>
                <p:nvPr/>
              </p:nvSpPr>
              <p:spPr>
                <a:xfrm rot="1427543">
                  <a:off x="2029222" y="2774044"/>
                  <a:ext cx="242838" cy="191871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3" name="Connector 922"/>
                <p:cNvSpPr/>
                <p:nvPr/>
              </p:nvSpPr>
              <p:spPr>
                <a:xfrm rot="1163209">
                  <a:off x="1728349" y="2702700"/>
                  <a:ext cx="403149" cy="197179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81" name="Group 31"/>
                <p:cNvGrpSpPr/>
                <p:nvPr/>
              </p:nvGrpSpPr>
              <p:grpSpPr>
                <a:xfrm>
                  <a:off x="1936340" y="2904724"/>
                  <a:ext cx="134091" cy="124292"/>
                  <a:chOff x="3088958" y="2486271"/>
                  <a:chExt cx="196356" cy="170025"/>
                </a:xfrm>
                <a:grpFill/>
              </p:grpSpPr>
              <p:sp>
                <p:nvSpPr>
                  <p:cNvPr id="932" name="Connector 931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3" name="Connector 932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4" name="Connector 933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25" name="Moon 924"/>
                <p:cNvSpPr/>
                <p:nvPr/>
              </p:nvSpPr>
              <p:spPr>
                <a:xfrm rot="2948642">
                  <a:off x="1475117" y="2616049"/>
                  <a:ext cx="286256" cy="474730"/>
                </a:xfrm>
                <a:prstGeom prst="moon">
                  <a:avLst>
                    <a:gd name="adj" fmla="val 5351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6" name="Connector 925"/>
                <p:cNvSpPr/>
                <p:nvPr/>
              </p:nvSpPr>
              <p:spPr>
                <a:xfrm>
                  <a:off x="2150641" y="2776890"/>
                  <a:ext cx="89619" cy="80460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82" name="Group 32"/>
                <p:cNvGrpSpPr/>
                <p:nvPr/>
              </p:nvGrpSpPr>
              <p:grpSpPr>
                <a:xfrm>
                  <a:off x="1662638" y="2795194"/>
                  <a:ext cx="177691" cy="170711"/>
                  <a:chOff x="3088958" y="2486271"/>
                  <a:chExt cx="196356" cy="170025"/>
                </a:xfrm>
                <a:grpFill/>
              </p:grpSpPr>
              <p:sp>
                <p:nvSpPr>
                  <p:cNvPr id="929" name="Connector 928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0" name="Connector 929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1" name="Connector 930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28" name="Connector 927"/>
                <p:cNvSpPr/>
                <p:nvPr/>
              </p:nvSpPr>
              <p:spPr>
                <a:xfrm rot="5400000">
                  <a:off x="1755640" y="2682543"/>
                  <a:ext cx="96601" cy="43912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3" name="Group 137"/>
              <p:cNvGrpSpPr/>
              <p:nvPr/>
            </p:nvGrpSpPr>
            <p:grpSpPr>
              <a:xfrm>
                <a:off x="3692533" y="5429600"/>
                <a:ext cx="46866" cy="39451"/>
                <a:chOff x="2105832" y="2878444"/>
                <a:chExt cx="63003" cy="59365"/>
              </a:xfrm>
            </p:grpSpPr>
            <p:sp>
              <p:nvSpPr>
                <p:cNvPr id="939" name="Connector 938"/>
                <p:cNvSpPr/>
                <p:nvPr/>
              </p:nvSpPr>
              <p:spPr>
                <a:xfrm>
                  <a:off x="2105832" y="2878444"/>
                  <a:ext cx="63003" cy="59365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0" name="Connector 939"/>
                <p:cNvSpPr/>
                <p:nvPr/>
              </p:nvSpPr>
              <p:spPr>
                <a:xfrm flipH="1" flipV="1">
                  <a:off x="2131245" y="2904388"/>
                  <a:ext cx="31221" cy="33421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84" name="Group 940"/>
            <p:cNvGrpSpPr/>
            <p:nvPr/>
          </p:nvGrpSpPr>
          <p:grpSpPr>
            <a:xfrm>
              <a:off x="3823633" y="6103166"/>
              <a:ext cx="662927" cy="247756"/>
              <a:chOff x="1476998" y="4140662"/>
              <a:chExt cx="891180" cy="372818"/>
            </a:xfrm>
          </p:grpSpPr>
          <p:grpSp>
            <p:nvGrpSpPr>
              <p:cNvPr id="285" name="Group 116"/>
              <p:cNvGrpSpPr/>
              <p:nvPr/>
            </p:nvGrpSpPr>
            <p:grpSpPr>
              <a:xfrm>
                <a:off x="1476998" y="4140662"/>
                <a:ext cx="891180" cy="372818"/>
                <a:chOff x="1380880" y="2656198"/>
                <a:chExt cx="891180" cy="372818"/>
              </a:xfrm>
              <a:solidFill>
                <a:srgbClr val="0000FF"/>
              </a:solidFill>
            </p:grpSpPr>
            <p:grpSp>
              <p:nvGrpSpPr>
                <p:cNvPr id="286" name="Group 26"/>
                <p:cNvGrpSpPr/>
                <p:nvPr/>
              </p:nvGrpSpPr>
              <p:grpSpPr>
                <a:xfrm rot="11851172" flipH="1">
                  <a:off x="2041501" y="2673545"/>
                  <a:ext cx="134091" cy="124292"/>
                  <a:chOff x="3552001" y="2051498"/>
                  <a:chExt cx="196356" cy="170025"/>
                </a:xfrm>
                <a:grpFill/>
                <a:effectLst/>
              </p:grpSpPr>
              <p:sp>
                <p:nvSpPr>
                  <p:cNvPr id="960" name="Connector 959"/>
                  <p:cNvSpPr/>
                  <p:nvPr/>
                </p:nvSpPr>
                <p:spPr>
                  <a:xfrm rot="19317176" flipV="1">
                    <a:off x="3554528" y="2051498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1" name="Connector 960"/>
                  <p:cNvSpPr/>
                  <p:nvPr/>
                </p:nvSpPr>
                <p:spPr>
                  <a:xfrm rot="2533148" flipV="1">
                    <a:off x="3552001" y="212289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2" name="Connector 961"/>
                  <p:cNvSpPr/>
                  <p:nvPr/>
                </p:nvSpPr>
                <p:spPr>
                  <a:xfrm rot="21114610">
                    <a:off x="3648636" y="2174705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47" name="Connector 946"/>
                <p:cNvSpPr/>
                <p:nvPr/>
              </p:nvSpPr>
              <p:spPr>
                <a:xfrm rot="1427543">
                  <a:off x="2029222" y="2774044"/>
                  <a:ext cx="242838" cy="191871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8" name="Connector 947"/>
                <p:cNvSpPr/>
                <p:nvPr/>
              </p:nvSpPr>
              <p:spPr>
                <a:xfrm rot="1163209">
                  <a:off x="1728349" y="2702700"/>
                  <a:ext cx="403149" cy="197179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87" name="Group 31"/>
                <p:cNvGrpSpPr/>
                <p:nvPr/>
              </p:nvGrpSpPr>
              <p:grpSpPr>
                <a:xfrm>
                  <a:off x="1936340" y="2904724"/>
                  <a:ext cx="134091" cy="124292"/>
                  <a:chOff x="3088958" y="2486271"/>
                  <a:chExt cx="196356" cy="170025"/>
                </a:xfrm>
                <a:grpFill/>
              </p:grpSpPr>
              <p:sp>
                <p:nvSpPr>
                  <p:cNvPr id="957" name="Connector 956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8" name="Connector 957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9" name="Connector 958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50" name="Moon 949"/>
                <p:cNvSpPr/>
                <p:nvPr/>
              </p:nvSpPr>
              <p:spPr>
                <a:xfrm rot="2948642">
                  <a:off x="1475117" y="2616049"/>
                  <a:ext cx="286256" cy="474730"/>
                </a:xfrm>
                <a:prstGeom prst="moon">
                  <a:avLst>
                    <a:gd name="adj" fmla="val 5351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1" name="Connector 950"/>
                <p:cNvSpPr/>
                <p:nvPr/>
              </p:nvSpPr>
              <p:spPr>
                <a:xfrm>
                  <a:off x="2150641" y="2776890"/>
                  <a:ext cx="89619" cy="80460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0" name="Group 32"/>
                <p:cNvGrpSpPr/>
                <p:nvPr/>
              </p:nvGrpSpPr>
              <p:grpSpPr>
                <a:xfrm>
                  <a:off x="1662638" y="2795194"/>
                  <a:ext cx="177691" cy="170711"/>
                  <a:chOff x="3088958" y="2486271"/>
                  <a:chExt cx="196356" cy="170025"/>
                </a:xfrm>
                <a:grpFill/>
              </p:grpSpPr>
              <p:sp>
                <p:nvSpPr>
                  <p:cNvPr id="954" name="Connector 953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5" name="Connector 954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6" name="Connector 955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53" name="Connector 952"/>
                <p:cNvSpPr/>
                <p:nvPr/>
              </p:nvSpPr>
              <p:spPr>
                <a:xfrm rot="5400000">
                  <a:off x="1755640" y="2682543"/>
                  <a:ext cx="96601" cy="43912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1" name="Group 137"/>
              <p:cNvGrpSpPr/>
              <p:nvPr/>
            </p:nvGrpSpPr>
            <p:grpSpPr>
              <a:xfrm>
                <a:off x="2184276" y="4342163"/>
                <a:ext cx="63003" cy="59365"/>
                <a:chOff x="2105832" y="2878444"/>
                <a:chExt cx="63003" cy="59365"/>
              </a:xfrm>
            </p:grpSpPr>
            <p:sp>
              <p:nvSpPr>
                <p:cNvPr id="944" name="Connector 943"/>
                <p:cNvSpPr/>
                <p:nvPr/>
              </p:nvSpPr>
              <p:spPr>
                <a:xfrm>
                  <a:off x="2105832" y="2878444"/>
                  <a:ext cx="63003" cy="59365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5" name="Connector 944"/>
                <p:cNvSpPr/>
                <p:nvPr/>
              </p:nvSpPr>
              <p:spPr>
                <a:xfrm flipH="1" flipV="1">
                  <a:off x="2131245" y="2904388"/>
                  <a:ext cx="31221" cy="33421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2" name="Group 962"/>
            <p:cNvGrpSpPr/>
            <p:nvPr/>
          </p:nvGrpSpPr>
          <p:grpSpPr>
            <a:xfrm>
              <a:off x="3549246" y="5304446"/>
              <a:ext cx="662927" cy="247756"/>
              <a:chOff x="1476998" y="4140662"/>
              <a:chExt cx="891180" cy="372818"/>
            </a:xfrm>
          </p:grpSpPr>
          <p:grpSp>
            <p:nvGrpSpPr>
              <p:cNvPr id="323" name="Group 116"/>
              <p:cNvGrpSpPr/>
              <p:nvPr/>
            </p:nvGrpSpPr>
            <p:grpSpPr>
              <a:xfrm>
                <a:off x="1476998" y="4140662"/>
                <a:ext cx="891180" cy="372818"/>
                <a:chOff x="1380880" y="2656198"/>
                <a:chExt cx="891180" cy="372818"/>
              </a:xfrm>
              <a:solidFill>
                <a:srgbClr val="0000FF"/>
              </a:solidFill>
            </p:grpSpPr>
            <p:grpSp>
              <p:nvGrpSpPr>
                <p:cNvPr id="326" name="Group 26"/>
                <p:cNvGrpSpPr/>
                <p:nvPr/>
              </p:nvGrpSpPr>
              <p:grpSpPr>
                <a:xfrm rot="11851172" flipH="1">
                  <a:off x="2041501" y="2673545"/>
                  <a:ext cx="134091" cy="124292"/>
                  <a:chOff x="3552001" y="2051498"/>
                  <a:chExt cx="196356" cy="170025"/>
                </a:xfrm>
                <a:grpFill/>
                <a:effectLst/>
              </p:grpSpPr>
              <p:sp>
                <p:nvSpPr>
                  <p:cNvPr id="982" name="Connector 981"/>
                  <p:cNvSpPr/>
                  <p:nvPr/>
                </p:nvSpPr>
                <p:spPr>
                  <a:xfrm rot="19317176" flipV="1">
                    <a:off x="3554528" y="2051498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3" name="Connector 982"/>
                  <p:cNvSpPr/>
                  <p:nvPr/>
                </p:nvSpPr>
                <p:spPr>
                  <a:xfrm rot="2533148" flipV="1">
                    <a:off x="3552001" y="212289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4" name="Connector 983"/>
                  <p:cNvSpPr/>
                  <p:nvPr/>
                </p:nvSpPr>
                <p:spPr>
                  <a:xfrm rot="21114610">
                    <a:off x="3648636" y="2174705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69" name="Connector 968"/>
                <p:cNvSpPr/>
                <p:nvPr/>
              </p:nvSpPr>
              <p:spPr>
                <a:xfrm rot="1427543">
                  <a:off x="2029222" y="2774044"/>
                  <a:ext cx="242838" cy="191871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0" name="Connector 969"/>
                <p:cNvSpPr/>
                <p:nvPr/>
              </p:nvSpPr>
              <p:spPr>
                <a:xfrm rot="1163209">
                  <a:off x="1728349" y="2702700"/>
                  <a:ext cx="403149" cy="197179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7" name="Group 31"/>
                <p:cNvGrpSpPr/>
                <p:nvPr/>
              </p:nvGrpSpPr>
              <p:grpSpPr>
                <a:xfrm>
                  <a:off x="1936340" y="2904724"/>
                  <a:ext cx="134091" cy="124292"/>
                  <a:chOff x="3088958" y="2486271"/>
                  <a:chExt cx="196356" cy="170025"/>
                </a:xfrm>
                <a:grpFill/>
              </p:grpSpPr>
              <p:sp>
                <p:nvSpPr>
                  <p:cNvPr id="979" name="Connector 978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0" name="Connector 979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1" name="Connector 980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72" name="Moon 971"/>
                <p:cNvSpPr/>
                <p:nvPr/>
              </p:nvSpPr>
              <p:spPr>
                <a:xfrm rot="2948642">
                  <a:off x="1475117" y="2616049"/>
                  <a:ext cx="286256" cy="474730"/>
                </a:xfrm>
                <a:prstGeom prst="moon">
                  <a:avLst>
                    <a:gd name="adj" fmla="val 5351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3" name="Connector 972"/>
                <p:cNvSpPr/>
                <p:nvPr/>
              </p:nvSpPr>
              <p:spPr>
                <a:xfrm>
                  <a:off x="2150641" y="2776890"/>
                  <a:ext cx="89619" cy="80460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9" name="Group 32"/>
                <p:cNvGrpSpPr/>
                <p:nvPr/>
              </p:nvGrpSpPr>
              <p:grpSpPr>
                <a:xfrm>
                  <a:off x="1662638" y="2795194"/>
                  <a:ext cx="177691" cy="170711"/>
                  <a:chOff x="3088958" y="2486271"/>
                  <a:chExt cx="196356" cy="170025"/>
                </a:xfrm>
                <a:grpFill/>
              </p:grpSpPr>
              <p:sp>
                <p:nvSpPr>
                  <p:cNvPr id="976" name="Connector 975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7" name="Connector 976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8" name="Connector 977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75" name="Connector 974"/>
                <p:cNvSpPr/>
                <p:nvPr/>
              </p:nvSpPr>
              <p:spPr>
                <a:xfrm rot="5400000">
                  <a:off x="1755640" y="2682543"/>
                  <a:ext cx="96601" cy="43912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137"/>
              <p:cNvGrpSpPr/>
              <p:nvPr/>
            </p:nvGrpSpPr>
            <p:grpSpPr>
              <a:xfrm>
                <a:off x="2184276" y="4342163"/>
                <a:ext cx="63003" cy="59365"/>
                <a:chOff x="2105832" y="2878444"/>
                <a:chExt cx="63003" cy="59365"/>
              </a:xfrm>
            </p:grpSpPr>
            <p:sp>
              <p:nvSpPr>
                <p:cNvPr id="966" name="Connector 965"/>
                <p:cNvSpPr/>
                <p:nvPr/>
              </p:nvSpPr>
              <p:spPr>
                <a:xfrm>
                  <a:off x="2105832" y="2878444"/>
                  <a:ext cx="63003" cy="59365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7" name="Connector 966"/>
                <p:cNvSpPr/>
                <p:nvPr/>
              </p:nvSpPr>
              <p:spPr>
                <a:xfrm flipH="1" flipV="1">
                  <a:off x="2131245" y="2904388"/>
                  <a:ext cx="31221" cy="33421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6" name="Group 116"/>
            <p:cNvGrpSpPr/>
            <p:nvPr/>
          </p:nvGrpSpPr>
          <p:grpSpPr>
            <a:xfrm>
              <a:off x="1380172" y="1689120"/>
              <a:ext cx="662926" cy="247756"/>
              <a:chOff x="1380880" y="2656198"/>
              <a:chExt cx="891180" cy="372818"/>
            </a:xfrm>
            <a:solidFill>
              <a:srgbClr val="008000"/>
            </a:solidFill>
          </p:grpSpPr>
          <p:grpSp>
            <p:nvGrpSpPr>
              <p:cNvPr id="740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754" name="Connector 753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Connector 754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Connector 755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41" name="Connector 740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2" name="Connector 741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3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751" name="Connector 75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Connector 75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Connector 75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44" name="Moon 743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5" name="Connector 744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6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748" name="Connector 74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Connector 74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Connector 74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47" name="Connector 746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7" name="Group 137"/>
            <p:cNvGrpSpPr/>
            <p:nvPr/>
          </p:nvGrpSpPr>
          <p:grpSpPr>
            <a:xfrm>
              <a:off x="1906300" y="1823025"/>
              <a:ext cx="46866" cy="39451"/>
              <a:chOff x="2105832" y="2878444"/>
              <a:chExt cx="63003" cy="59365"/>
            </a:xfrm>
          </p:grpSpPr>
          <p:sp>
            <p:nvSpPr>
              <p:cNvPr id="738" name="Connector 737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9" name="Connector 738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4" name="Group 116"/>
            <p:cNvGrpSpPr/>
            <p:nvPr/>
          </p:nvGrpSpPr>
          <p:grpSpPr>
            <a:xfrm>
              <a:off x="2733120" y="1709392"/>
              <a:ext cx="662926" cy="247756"/>
              <a:chOff x="1380880" y="2656198"/>
              <a:chExt cx="891180" cy="372818"/>
            </a:xfrm>
            <a:solidFill>
              <a:schemeClr val="tx1"/>
            </a:solidFill>
          </p:grpSpPr>
          <p:grpSp>
            <p:nvGrpSpPr>
              <p:cNvPr id="795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843" name="Connector 842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6" name="Connector 845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7" name="Connector 856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96" name="Connector 795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7" name="Connector 796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8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836" name="Connector 83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9" name="Connector 83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0" name="Connector 83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01" name="Moon 800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4" name="Connector 803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5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819" name="Connector 81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2" name="Connector 82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5" name="Connector 82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18" name="Connector 817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0" name="Group 137"/>
            <p:cNvGrpSpPr/>
            <p:nvPr/>
          </p:nvGrpSpPr>
          <p:grpSpPr>
            <a:xfrm>
              <a:off x="3259248" y="1843297"/>
              <a:ext cx="46866" cy="39451"/>
              <a:chOff x="2105832" y="2878444"/>
              <a:chExt cx="63003" cy="59365"/>
            </a:xfrm>
          </p:grpSpPr>
          <p:sp>
            <p:nvSpPr>
              <p:cNvPr id="861" name="Connector 860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Connector 863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7" name="Group 116"/>
            <p:cNvGrpSpPr/>
            <p:nvPr/>
          </p:nvGrpSpPr>
          <p:grpSpPr>
            <a:xfrm>
              <a:off x="2737358" y="2020537"/>
              <a:ext cx="662926" cy="247756"/>
              <a:chOff x="1380880" y="2656198"/>
              <a:chExt cx="891180" cy="372818"/>
            </a:xfrm>
            <a:solidFill>
              <a:schemeClr val="tx1"/>
            </a:solidFill>
          </p:grpSpPr>
          <p:grpSp>
            <p:nvGrpSpPr>
              <p:cNvPr id="878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894" name="Connector 893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5" name="Connector 894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6" name="Connector 895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81" name="Connector 880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Connector 881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3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891" name="Connector 89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2" name="Connector 89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3" name="Connector 89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84" name="Moon 883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Connector 884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6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888" name="Connector 88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9" name="Connector 88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0" name="Connector 88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87" name="Connector 886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7" name="Group 137"/>
            <p:cNvGrpSpPr/>
            <p:nvPr/>
          </p:nvGrpSpPr>
          <p:grpSpPr>
            <a:xfrm>
              <a:off x="3263486" y="2154442"/>
              <a:ext cx="46866" cy="39451"/>
              <a:chOff x="2105832" y="2878444"/>
              <a:chExt cx="63003" cy="59365"/>
            </a:xfrm>
          </p:grpSpPr>
          <p:sp>
            <p:nvSpPr>
              <p:cNvPr id="898" name="Connector 897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Connector 898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0" name="Group 202"/>
            <p:cNvGrpSpPr/>
            <p:nvPr/>
          </p:nvGrpSpPr>
          <p:grpSpPr>
            <a:xfrm>
              <a:off x="2800826" y="2318670"/>
              <a:ext cx="609269" cy="238468"/>
              <a:chOff x="2275557" y="2146300"/>
              <a:chExt cx="1304993" cy="509994"/>
            </a:xfrm>
          </p:grpSpPr>
          <p:grpSp>
            <p:nvGrpSpPr>
              <p:cNvPr id="903" name="Group 26"/>
              <p:cNvGrpSpPr/>
              <p:nvPr/>
            </p:nvGrpSpPr>
            <p:grpSpPr>
              <a:xfrm rot="11851172" flipH="1">
                <a:off x="3242942" y="2170044"/>
                <a:ext cx="196355" cy="170025"/>
                <a:chOff x="3552001" y="2051498"/>
                <a:chExt cx="196356" cy="170025"/>
              </a:xfrm>
              <a:effectLst/>
            </p:grpSpPr>
            <p:sp>
              <p:nvSpPr>
                <p:cNvPr id="965" name="Connector 964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8" name="Connector 967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1" name="Connector 970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06" name="Connector 905"/>
              <p:cNvSpPr/>
              <p:nvPr/>
            </p:nvSpPr>
            <p:spPr>
              <a:xfrm rot="1427543">
                <a:off x="3224952" y="2307506"/>
                <a:ext cx="355598" cy="262470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Connector 916"/>
              <p:cNvSpPr/>
              <p:nvPr/>
            </p:nvSpPr>
            <p:spPr>
              <a:xfrm rot="1163209">
                <a:off x="2784372" y="2209912"/>
                <a:ext cx="590348" cy="269731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20" name="Group 31"/>
              <p:cNvGrpSpPr/>
              <p:nvPr/>
            </p:nvGrpSpPr>
            <p:grpSpPr>
              <a:xfrm>
                <a:off x="3088955" y="2486253"/>
                <a:ext cx="196355" cy="170025"/>
                <a:chOff x="3088958" y="2486271"/>
                <a:chExt cx="196356" cy="170025"/>
              </a:xfrm>
            </p:grpSpPr>
            <p:sp>
              <p:nvSpPr>
                <p:cNvPr id="952" name="Connector 95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3" name="Connector 96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4" name="Connector 96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21" name="Moon 920"/>
              <p:cNvSpPr/>
              <p:nvPr/>
            </p:nvSpPr>
            <p:spPr>
              <a:xfrm rot="2948642">
                <a:off x="2427348" y="2068495"/>
                <a:ext cx="391584" cy="695166"/>
              </a:xfrm>
              <a:prstGeom prst="moon">
                <a:avLst>
                  <a:gd name="adj" fmla="val 53510"/>
                </a:avLst>
              </a:prstGeom>
              <a:solidFill>
                <a:srgbClr val="66006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Connector 923"/>
              <p:cNvSpPr/>
              <p:nvPr/>
            </p:nvSpPr>
            <p:spPr>
              <a:xfrm>
                <a:off x="3402751" y="2311396"/>
                <a:ext cx="131232" cy="110067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Connector 926"/>
              <p:cNvSpPr/>
              <p:nvPr/>
            </p:nvSpPr>
            <p:spPr>
              <a:xfrm>
                <a:off x="3337136" y="2450320"/>
                <a:ext cx="92258" cy="81208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Connector 937"/>
              <p:cNvSpPr/>
              <p:nvPr/>
            </p:nvSpPr>
            <p:spPr>
              <a:xfrm flipH="1" flipV="1">
                <a:off x="3374349" y="2485808"/>
                <a:ext cx="45719" cy="45720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41" name="Group 32"/>
              <p:cNvGrpSpPr/>
              <p:nvPr/>
            </p:nvGrpSpPr>
            <p:grpSpPr>
              <a:xfrm>
                <a:off x="2688147" y="2336435"/>
                <a:ext cx="260200" cy="233524"/>
                <a:chOff x="3088958" y="2486271"/>
                <a:chExt cx="196356" cy="170025"/>
              </a:xfrm>
            </p:grpSpPr>
            <p:sp>
              <p:nvSpPr>
                <p:cNvPr id="943" name="Connector 942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6" name="Connector 94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9" name="Connector 94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42" name="Connector 941"/>
              <p:cNvSpPr/>
              <p:nvPr/>
            </p:nvSpPr>
            <p:spPr>
              <a:xfrm rot="5400000">
                <a:off x="2829005" y="2180221"/>
                <a:ext cx="132144" cy="64302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2" name="Group 116"/>
            <p:cNvGrpSpPr/>
            <p:nvPr/>
          </p:nvGrpSpPr>
          <p:grpSpPr>
            <a:xfrm>
              <a:off x="1426932" y="2010680"/>
              <a:ext cx="662926" cy="247756"/>
              <a:chOff x="1380880" y="2656198"/>
              <a:chExt cx="891180" cy="372818"/>
            </a:xfrm>
            <a:solidFill>
              <a:srgbClr val="008000"/>
            </a:solidFill>
          </p:grpSpPr>
          <p:grpSp>
            <p:nvGrpSpPr>
              <p:cNvPr id="1003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017" name="Connector 1016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8" name="Connector 1017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9" name="Connector 1018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04" name="Connector 1003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5" name="Connector 1004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06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014" name="Connector 101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5" name="Connector 101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6" name="Connector 101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07" name="Moon 1006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8" name="Connector 1007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09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011" name="Connector 101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2" name="Connector 101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3" name="Connector 101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10" name="Connector 1009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0" name="Group 137"/>
            <p:cNvGrpSpPr/>
            <p:nvPr/>
          </p:nvGrpSpPr>
          <p:grpSpPr>
            <a:xfrm>
              <a:off x="1953060" y="2144585"/>
              <a:ext cx="46866" cy="39451"/>
              <a:chOff x="2105832" y="2878444"/>
              <a:chExt cx="63003" cy="59365"/>
            </a:xfrm>
          </p:grpSpPr>
          <p:sp>
            <p:nvSpPr>
              <p:cNvPr id="1021" name="Connector 1020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2" name="Connector 1021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3" name="Group 116"/>
            <p:cNvGrpSpPr/>
            <p:nvPr/>
          </p:nvGrpSpPr>
          <p:grpSpPr>
            <a:xfrm>
              <a:off x="1440638" y="2344072"/>
              <a:ext cx="662926" cy="247756"/>
              <a:chOff x="1380880" y="2656198"/>
              <a:chExt cx="891180" cy="372818"/>
            </a:xfrm>
            <a:solidFill>
              <a:srgbClr val="008000"/>
            </a:solidFill>
          </p:grpSpPr>
          <p:grpSp>
            <p:nvGrpSpPr>
              <p:cNvPr id="1024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052" name="Connector 1051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3" name="Connector 1052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4" name="Connector 1053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5" name="Connector 1024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6" name="Connector 1025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27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049" name="Connector 104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0" name="Connector 104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1" name="Connector 105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8" name="Moon 1027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Connector 1039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2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045" name="Connector 104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6" name="Connector 104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8" name="Connector 104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4" name="Connector 1043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6" name="Group 137"/>
            <p:cNvGrpSpPr/>
            <p:nvPr/>
          </p:nvGrpSpPr>
          <p:grpSpPr>
            <a:xfrm>
              <a:off x="1966766" y="2477977"/>
              <a:ext cx="46866" cy="39451"/>
              <a:chOff x="2105832" y="2878444"/>
              <a:chExt cx="63003" cy="59365"/>
            </a:xfrm>
          </p:grpSpPr>
          <p:sp>
            <p:nvSpPr>
              <p:cNvPr id="1057" name="Connector 1056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8" name="Connector 1057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7" name="Group 1156"/>
            <p:cNvGrpSpPr/>
            <p:nvPr/>
          </p:nvGrpSpPr>
          <p:grpSpPr>
            <a:xfrm>
              <a:off x="1056009" y="3776873"/>
              <a:ext cx="629380" cy="274179"/>
              <a:chOff x="860988" y="4344052"/>
              <a:chExt cx="629380" cy="274179"/>
            </a:xfrm>
          </p:grpSpPr>
          <p:grpSp>
            <p:nvGrpSpPr>
              <p:cNvPr id="1158" name="Group 98"/>
              <p:cNvGrpSpPr/>
              <p:nvPr/>
            </p:nvGrpSpPr>
            <p:grpSpPr>
              <a:xfrm>
                <a:off x="860982" y="4344047"/>
                <a:ext cx="629376" cy="274178"/>
                <a:chOff x="1380880" y="2656198"/>
                <a:chExt cx="891180" cy="372818"/>
              </a:xfrm>
              <a:solidFill>
                <a:srgbClr val="980029"/>
              </a:solidFill>
            </p:grpSpPr>
            <p:grpSp>
              <p:nvGrpSpPr>
                <p:cNvPr id="1162" name="Group 26"/>
                <p:cNvGrpSpPr/>
                <p:nvPr/>
              </p:nvGrpSpPr>
              <p:grpSpPr>
                <a:xfrm rot="11851172" flipH="1">
                  <a:off x="2041501" y="2673545"/>
                  <a:ext cx="134091" cy="124292"/>
                  <a:chOff x="3552001" y="2051498"/>
                  <a:chExt cx="196356" cy="170025"/>
                </a:xfrm>
                <a:grpFill/>
                <a:effectLst/>
              </p:grpSpPr>
              <p:sp>
                <p:nvSpPr>
                  <p:cNvPr id="1176" name="Connector 1175"/>
                  <p:cNvSpPr/>
                  <p:nvPr/>
                </p:nvSpPr>
                <p:spPr>
                  <a:xfrm rot="19317176" flipV="1">
                    <a:off x="3554528" y="2051498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7" name="Connector 1176"/>
                  <p:cNvSpPr/>
                  <p:nvPr/>
                </p:nvSpPr>
                <p:spPr>
                  <a:xfrm rot="2533148" flipV="1">
                    <a:off x="3552001" y="212289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8" name="Connector 1177"/>
                  <p:cNvSpPr/>
                  <p:nvPr/>
                </p:nvSpPr>
                <p:spPr>
                  <a:xfrm rot="21114610">
                    <a:off x="3648636" y="2174705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63" name="Connector 1162"/>
                <p:cNvSpPr/>
                <p:nvPr/>
              </p:nvSpPr>
              <p:spPr>
                <a:xfrm rot="1427543">
                  <a:off x="2029222" y="2774044"/>
                  <a:ext cx="242838" cy="191871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4" name="Connector 1163"/>
                <p:cNvSpPr/>
                <p:nvPr/>
              </p:nvSpPr>
              <p:spPr>
                <a:xfrm rot="1163209">
                  <a:off x="1728349" y="2702700"/>
                  <a:ext cx="403149" cy="197179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65" name="Group 31"/>
                <p:cNvGrpSpPr/>
                <p:nvPr/>
              </p:nvGrpSpPr>
              <p:grpSpPr>
                <a:xfrm>
                  <a:off x="1936340" y="2904724"/>
                  <a:ext cx="134091" cy="124292"/>
                  <a:chOff x="3088958" y="2486271"/>
                  <a:chExt cx="196356" cy="170025"/>
                </a:xfrm>
                <a:grpFill/>
              </p:grpSpPr>
              <p:sp>
                <p:nvSpPr>
                  <p:cNvPr id="1173" name="Connector 1172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4" name="Connector 1173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5" name="Connector 1174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66" name="Moon 1165"/>
                <p:cNvSpPr/>
                <p:nvPr/>
              </p:nvSpPr>
              <p:spPr>
                <a:xfrm rot="2948642">
                  <a:off x="1475117" y="2616049"/>
                  <a:ext cx="286256" cy="474730"/>
                </a:xfrm>
                <a:prstGeom prst="moon">
                  <a:avLst>
                    <a:gd name="adj" fmla="val 5351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7" name="Connector 1166"/>
                <p:cNvSpPr/>
                <p:nvPr/>
              </p:nvSpPr>
              <p:spPr>
                <a:xfrm>
                  <a:off x="2150641" y="2776890"/>
                  <a:ext cx="89619" cy="80460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68" name="Group 32"/>
                <p:cNvGrpSpPr/>
                <p:nvPr/>
              </p:nvGrpSpPr>
              <p:grpSpPr>
                <a:xfrm>
                  <a:off x="1662638" y="2795194"/>
                  <a:ext cx="177691" cy="170711"/>
                  <a:chOff x="3088958" y="2486271"/>
                  <a:chExt cx="196356" cy="170025"/>
                </a:xfrm>
                <a:grpFill/>
              </p:grpSpPr>
              <p:sp>
                <p:nvSpPr>
                  <p:cNvPr id="1170" name="Connector 1169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1" name="Connector 1170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2" name="Connector 1171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69" name="Connector 1168"/>
                <p:cNvSpPr/>
                <p:nvPr/>
              </p:nvSpPr>
              <p:spPr>
                <a:xfrm rot="5400000">
                  <a:off x="1755640" y="2682543"/>
                  <a:ext cx="96601" cy="43912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59" name="Group 78"/>
              <p:cNvGrpSpPr/>
              <p:nvPr/>
            </p:nvGrpSpPr>
            <p:grpSpPr>
              <a:xfrm>
                <a:off x="1361644" y="4491984"/>
                <a:ext cx="44495" cy="43658"/>
                <a:chOff x="2105832" y="2878444"/>
                <a:chExt cx="63003" cy="59365"/>
              </a:xfrm>
            </p:grpSpPr>
            <p:sp>
              <p:nvSpPr>
                <p:cNvPr id="1160" name="Connector 1159"/>
                <p:cNvSpPr/>
                <p:nvPr/>
              </p:nvSpPr>
              <p:spPr>
                <a:xfrm>
                  <a:off x="2105832" y="2878444"/>
                  <a:ext cx="63003" cy="59365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1" name="Connector 1160"/>
                <p:cNvSpPr/>
                <p:nvPr/>
              </p:nvSpPr>
              <p:spPr>
                <a:xfrm flipH="1" flipV="1">
                  <a:off x="2131245" y="2904388"/>
                  <a:ext cx="31221" cy="33421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79" name="Group 1178"/>
            <p:cNvGrpSpPr/>
            <p:nvPr/>
          </p:nvGrpSpPr>
          <p:grpSpPr>
            <a:xfrm>
              <a:off x="1298720" y="4061724"/>
              <a:ext cx="629380" cy="274179"/>
              <a:chOff x="860988" y="4344052"/>
              <a:chExt cx="629380" cy="274179"/>
            </a:xfrm>
          </p:grpSpPr>
          <p:grpSp>
            <p:nvGrpSpPr>
              <p:cNvPr id="1180" name="Group 98"/>
              <p:cNvGrpSpPr/>
              <p:nvPr/>
            </p:nvGrpSpPr>
            <p:grpSpPr>
              <a:xfrm>
                <a:off x="860982" y="4344047"/>
                <a:ext cx="629376" cy="274178"/>
                <a:chOff x="1380880" y="2656198"/>
                <a:chExt cx="891180" cy="372818"/>
              </a:xfrm>
              <a:solidFill>
                <a:srgbClr val="980029"/>
              </a:solidFill>
            </p:grpSpPr>
            <p:grpSp>
              <p:nvGrpSpPr>
                <p:cNvPr id="1184" name="Group 26"/>
                <p:cNvGrpSpPr/>
                <p:nvPr/>
              </p:nvGrpSpPr>
              <p:grpSpPr>
                <a:xfrm rot="11851172" flipH="1">
                  <a:off x="2041501" y="2673545"/>
                  <a:ext cx="134091" cy="124292"/>
                  <a:chOff x="3552001" y="2051498"/>
                  <a:chExt cx="196356" cy="170025"/>
                </a:xfrm>
                <a:grpFill/>
                <a:effectLst/>
              </p:grpSpPr>
              <p:sp>
                <p:nvSpPr>
                  <p:cNvPr id="1198" name="Connector 1197"/>
                  <p:cNvSpPr/>
                  <p:nvPr/>
                </p:nvSpPr>
                <p:spPr>
                  <a:xfrm rot="19317176" flipV="1">
                    <a:off x="3554528" y="2051498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9" name="Connector 1198"/>
                  <p:cNvSpPr/>
                  <p:nvPr/>
                </p:nvSpPr>
                <p:spPr>
                  <a:xfrm rot="2533148" flipV="1">
                    <a:off x="3552001" y="212289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0" name="Connector 1199"/>
                  <p:cNvSpPr/>
                  <p:nvPr/>
                </p:nvSpPr>
                <p:spPr>
                  <a:xfrm rot="21114610">
                    <a:off x="3648636" y="2174705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85" name="Connector 1184"/>
                <p:cNvSpPr/>
                <p:nvPr/>
              </p:nvSpPr>
              <p:spPr>
                <a:xfrm rot="1427543">
                  <a:off x="2029222" y="2774044"/>
                  <a:ext cx="242838" cy="191871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6" name="Connector 1185"/>
                <p:cNvSpPr/>
                <p:nvPr/>
              </p:nvSpPr>
              <p:spPr>
                <a:xfrm rot="1163209">
                  <a:off x="1728349" y="2702700"/>
                  <a:ext cx="403149" cy="197179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87" name="Group 31"/>
                <p:cNvGrpSpPr/>
                <p:nvPr/>
              </p:nvGrpSpPr>
              <p:grpSpPr>
                <a:xfrm>
                  <a:off x="1936340" y="2904724"/>
                  <a:ext cx="134091" cy="124292"/>
                  <a:chOff x="3088958" y="2486271"/>
                  <a:chExt cx="196356" cy="170025"/>
                </a:xfrm>
                <a:grpFill/>
              </p:grpSpPr>
              <p:sp>
                <p:nvSpPr>
                  <p:cNvPr id="1195" name="Connector 1194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6" name="Connector 1195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7" name="Connector 1196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88" name="Moon 1187"/>
                <p:cNvSpPr/>
                <p:nvPr/>
              </p:nvSpPr>
              <p:spPr>
                <a:xfrm rot="2948642">
                  <a:off x="1475117" y="2616049"/>
                  <a:ext cx="286256" cy="474730"/>
                </a:xfrm>
                <a:prstGeom prst="moon">
                  <a:avLst>
                    <a:gd name="adj" fmla="val 5351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9" name="Connector 1188"/>
                <p:cNvSpPr/>
                <p:nvPr/>
              </p:nvSpPr>
              <p:spPr>
                <a:xfrm>
                  <a:off x="2150641" y="2776890"/>
                  <a:ext cx="89619" cy="80460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90" name="Group 32"/>
                <p:cNvGrpSpPr/>
                <p:nvPr/>
              </p:nvGrpSpPr>
              <p:grpSpPr>
                <a:xfrm>
                  <a:off x="1662638" y="2795194"/>
                  <a:ext cx="177691" cy="170711"/>
                  <a:chOff x="3088958" y="2486271"/>
                  <a:chExt cx="196356" cy="170025"/>
                </a:xfrm>
                <a:grpFill/>
              </p:grpSpPr>
              <p:sp>
                <p:nvSpPr>
                  <p:cNvPr id="1192" name="Connector 1191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3" name="Connector 1192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4" name="Connector 1193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91" name="Connector 1190"/>
                <p:cNvSpPr/>
                <p:nvPr/>
              </p:nvSpPr>
              <p:spPr>
                <a:xfrm rot="5400000">
                  <a:off x="1755640" y="2682543"/>
                  <a:ext cx="96601" cy="43912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1" name="Group 78"/>
              <p:cNvGrpSpPr/>
              <p:nvPr/>
            </p:nvGrpSpPr>
            <p:grpSpPr>
              <a:xfrm>
                <a:off x="1361644" y="4491984"/>
                <a:ext cx="44495" cy="43658"/>
                <a:chOff x="2105832" y="2878444"/>
                <a:chExt cx="63003" cy="59365"/>
              </a:xfrm>
            </p:grpSpPr>
            <p:sp>
              <p:nvSpPr>
                <p:cNvPr id="1182" name="Connector 1181"/>
                <p:cNvSpPr/>
                <p:nvPr/>
              </p:nvSpPr>
              <p:spPr>
                <a:xfrm>
                  <a:off x="2105832" y="2878444"/>
                  <a:ext cx="63003" cy="59365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3" name="Connector 1182"/>
                <p:cNvSpPr/>
                <p:nvPr/>
              </p:nvSpPr>
              <p:spPr>
                <a:xfrm flipH="1" flipV="1">
                  <a:off x="2131245" y="2904388"/>
                  <a:ext cx="31221" cy="33421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02" name="Group 1201"/>
            <p:cNvGrpSpPr/>
            <p:nvPr/>
          </p:nvGrpSpPr>
          <p:grpSpPr>
            <a:xfrm>
              <a:off x="2755401" y="2981354"/>
              <a:ext cx="662927" cy="247756"/>
              <a:chOff x="2707805" y="3804770"/>
              <a:chExt cx="662927" cy="247756"/>
            </a:xfrm>
          </p:grpSpPr>
          <p:grpSp>
            <p:nvGrpSpPr>
              <p:cNvPr id="1203" name="Group 116"/>
              <p:cNvGrpSpPr/>
              <p:nvPr/>
            </p:nvGrpSpPr>
            <p:grpSpPr>
              <a:xfrm>
                <a:off x="2707804" y="3804772"/>
                <a:ext cx="662926" cy="247756"/>
                <a:chOff x="1380880" y="2656198"/>
                <a:chExt cx="891180" cy="372818"/>
              </a:xfrm>
              <a:solidFill>
                <a:srgbClr val="7100A3"/>
              </a:solidFill>
            </p:grpSpPr>
            <p:grpSp>
              <p:nvGrpSpPr>
                <p:cNvPr id="1207" name="Group 26"/>
                <p:cNvGrpSpPr/>
                <p:nvPr/>
              </p:nvGrpSpPr>
              <p:grpSpPr>
                <a:xfrm rot="11851172" flipH="1">
                  <a:off x="2041501" y="2673545"/>
                  <a:ext cx="134091" cy="124292"/>
                  <a:chOff x="3552001" y="2051498"/>
                  <a:chExt cx="196356" cy="170025"/>
                </a:xfrm>
                <a:grpFill/>
                <a:effectLst/>
              </p:grpSpPr>
              <p:sp>
                <p:nvSpPr>
                  <p:cNvPr id="1221" name="Connector 1220"/>
                  <p:cNvSpPr/>
                  <p:nvPr/>
                </p:nvSpPr>
                <p:spPr>
                  <a:xfrm rot="19317176" flipV="1">
                    <a:off x="3554528" y="2051498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2" name="Connector 1221"/>
                  <p:cNvSpPr/>
                  <p:nvPr/>
                </p:nvSpPr>
                <p:spPr>
                  <a:xfrm rot="2533148" flipV="1">
                    <a:off x="3552001" y="212289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3" name="Connector 1222"/>
                  <p:cNvSpPr/>
                  <p:nvPr/>
                </p:nvSpPr>
                <p:spPr>
                  <a:xfrm rot="21114610">
                    <a:off x="3648636" y="2174705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08" name="Connector 1207"/>
                <p:cNvSpPr/>
                <p:nvPr/>
              </p:nvSpPr>
              <p:spPr>
                <a:xfrm rot="1427543">
                  <a:off x="2029222" y="2774044"/>
                  <a:ext cx="242838" cy="191871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9" name="Connector 1208"/>
                <p:cNvSpPr/>
                <p:nvPr/>
              </p:nvSpPr>
              <p:spPr>
                <a:xfrm rot="1163209">
                  <a:off x="1728349" y="2702700"/>
                  <a:ext cx="403149" cy="197179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10" name="Group 31"/>
                <p:cNvGrpSpPr/>
                <p:nvPr/>
              </p:nvGrpSpPr>
              <p:grpSpPr>
                <a:xfrm>
                  <a:off x="1936340" y="2904724"/>
                  <a:ext cx="134091" cy="124292"/>
                  <a:chOff x="3088958" y="2486271"/>
                  <a:chExt cx="196356" cy="170025"/>
                </a:xfrm>
                <a:grpFill/>
              </p:grpSpPr>
              <p:sp>
                <p:nvSpPr>
                  <p:cNvPr id="1218" name="Connector 1217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9" name="Connector 1218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0" name="Connector 1219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11" name="Moon 1210"/>
                <p:cNvSpPr/>
                <p:nvPr/>
              </p:nvSpPr>
              <p:spPr>
                <a:xfrm rot="2948642">
                  <a:off x="1475117" y="2616049"/>
                  <a:ext cx="286256" cy="474730"/>
                </a:xfrm>
                <a:prstGeom prst="moon">
                  <a:avLst>
                    <a:gd name="adj" fmla="val 5351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2" name="Connector 1211"/>
                <p:cNvSpPr/>
                <p:nvPr/>
              </p:nvSpPr>
              <p:spPr>
                <a:xfrm>
                  <a:off x="2150641" y="2776890"/>
                  <a:ext cx="89619" cy="80460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13" name="Group 32"/>
                <p:cNvGrpSpPr/>
                <p:nvPr/>
              </p:nvGrpSpPr>
              <p:grpSpPr>
                <a:xfrm>
                  <a:off x="1662638" y="2795194"/>
                  <a:ext cx="177691" cy="170711"/>
                  <a:chOff x="3088958" y="2486271"/>
                  <a:chExt cx="196356" cy="170025"/>
                </a:xfrm>
                <a:grpFill/>
              </p:grpSpPr>
              <p:sp>
                <p:nvSpPr>
                  <p:cNvPr id="1215" name="Connector 1214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6" name="Connector 1215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7" name="Connector 1216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14" name="Connector 1213"/>
                <p:cNvSpPr/>
                <p:nvPr/>
              </p:nvSpPr>
              <p:spPr>
                <a:xfrm rot="5400000">
                  <a:off x="1755640" y="2682543"/>
                  <a:ext cx="96601" cy="43912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04" name="Group 137"/>
              <p:cNvGrpSpPr/>
              <p:nvPr/>
            </p:nvGrpSpPr>
            <p:grpSpPr>
              <a:xfrm>
                <a:off x="3233932" y="3938677"/>
                <a:ext cx="46866" cy="39451"/>
                <a:chOff x="2105832" y="2878444"/>
                <a:chExt cx="63003" cy="59365"/>
              </a:xfrm>
            </p:grpSpPr>
            <p:sp>
              <p:nvSpPr>
                <p:cNvPr id="1205" name="Connector 1204"/>
                <p:cNvSpPr/>
                <p:nvPr/>
              </p:nvSpPr>
              <p:spPr>
                <a:xfrm>
                  <a:off x="2105832" y="2878444"/>
                  <a:ext cx="63003" cy="59365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6" name="Connector 1205"/>
                <p:cNvSpPr/>
                <p:nvPr/>
              </p:nvSpPr>
              <p:spPr>
                <a:xfrm flipH="1" flipV="1">
                  <a:off x="2131245" y="2904388"/>
                  <a:ext cx="31221" cy="33421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24" name="Group 1223"/>
            <p:cNvGrpSpPr/>
            <p:nvPr/>
          </p:nvGrpSpPr>
          <p:grpSpPr>
            <a:xfrm>
              <a:off x="1490020" y="3561477"/>
              <a:ext cx="662927" cy="247756"/>
              <a:chOff x="2707805" y="3804770"/>
              <a:chExt cx="662927" cy="247756"/>
            </a:xfrm>
          </p:grpSpPr>
          <p:grpSp>
            <p:nvGrpSpPr>
              <p:cNvPr id="1225" name="Group 116"/>
              <p:cNvGrpSpPr/>
              <p:nvPr/>
            </p:nvGrpSpPr>
            <p:grpSpPr>
              <a:xfrm>
                <a:off x="2707804" y="3804774"/>
                <a:ext cx="662926" cy="247756"/>
                <a:chOff x="1380880" y="2656198"/>
                <a:chExt cx="891180" cy="372818"/>
              </a:xfrm>
              <a:solidFill>
                <a:srgbClr val="7100A3"/>
              </a:solidFill>
            </p:grpSpPr>
            <p:grpSp>
              <p:nvGrpSpPr>
                <p:cNvPr id="1229" name="Group 26"/>
                <p:cNvGrpSpPr/>
                <p:nvPr/>
              </p:nvGrpSpPr>
              <p:grpSpPr>
                <a:xfrm rot="11851172" flipH="1">
                  <a:off x="2041501" y="2673545"/>
                  <a:ext cx="134091" cy="124292"/>
                  <a:chOff x="3552001" y="2051498"/>
                  <a:chExt cx="196356" cy="170025"/>
                </a:xfrm>
                <a:grpFill/>
                <a:effectLst/>
              </p:grpSpPr>
              <p:sp>
                <p:nvSpPr>
                  <p:cNvPr id="1243" name="Connector 1242"/>
                  <p:cNvSpPr/>
                  <p:nvPr/>
                </p:nvSpPr>
                <p:spPr>
                  <a:xfrm rot="19317176" flipV="1">
                    <a:off x="3554528" y="2051498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4" name="Connector 1243"/>
                  <p:cNvSpPr/>
                  <p:nvPr/>
                </p:nvSpPr>
                <p:spPr>
                  <a:xfrm rot="2533148" flipV="1">
                    <a:off x="3552001" y="212289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5" name="Connector 1244"/>
                  <p:cNvSpPr/>
                  <p:nvPr/>
                </p:nvSpPr>
                <p:spPr>
                  <a:xfrm rot="21114610">
                    <a:off x="3648636" y="2174705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30" name="Connector 1229"/>
                <p:cNvSpPr/>
                <p:nvPr/>
              </p:nvSpPr>
              <p:spPr>
                <a:xfrm rot="1427543">
                  <a:off x="2029222" y="2774044"/>
                  <a:ext cx="242838" cy="191871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1" name="Connector 1230"/>
                <p:cNvSpPr/>
                <p:nvPr/>
              </p:nvSpPr>
              <p:spPr>
                <a:xfrm rot="1163209">
                  <a:off x="1728349" y="2702700"/>
                  <a:ext cx="403149" cy="197179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32" name="Group 31"/>
                <p:cNvGrpSpPr/>
                <p:nvPr/>
              </p:nvGrpSpPr>
              <p:grpSpPr>
                <a:xfrm>
                  <a:off x="1936340" y="2904724"/>
                  <a:ext cx="134091" cy="124292"/>
                  <a:chOff x="3088958" y="2486271"/>
                  <a:chExt cx="196356" cy="170025"/>
                </a:xfrm>
                <a:grpFill/>
              </p:grpSpPr>
              <p:sp>
                <p:nvSpPr>
                  <p:cNvPr id="1240" name="Connector 1239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1" name="Connector 1240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2" name="Connector 1241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33" name="Moon 1232"/>
                <p:cNvSpPr/>
                <p:nvPr/>
              </p:nvSpPr>
              <p:spPr>
                <a:xfrm rot="2948642">
                  <a:off x="1475117" y="2616049"/>
                  <a:ext cx="286256" cy="474730"/>
                </a:xfrm>
                <a:prstGeom prst="moon">
                  <a:avLst>
                    <a:gd name="adj" fmla="val 5351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4" name="Connector 1233"/>
                <p:cNvSpPr/>
                <p:nvPr/>
              </p:nvSpPr>
              <p:spPr>
                <a:xfrm>
                  <a:off x="2150641" y="2776890"/>
                  <a:ext cx="89619" cy="80460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35" name="Group 32"/>
                <p:cNvGrpSpPr/>
                <p:nvPr/>
              </p:nvGrpSpPr>
              <p:grpSpPr>
                <a:xfrm>
                  <a:off x="1662638" y="2795194"/>
                  <a:ext cx="177691" cy="170711"/>
                  <a:chOff x="3088958" y="2486271"/>
                  <a:chExt cx="196356" cy="170025"/>
                </a:xfrm>
                <a:grpFill/>
              </p:grpSpPr>
              <p:sp>
                <p:nvSpPr>
                  <p:cNvPr id="1237" name="Connector 1236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8" name="Connector 1237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9" name="Connector 1238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36" name="Connector 1235"/>
                <p:cNvSpPr/>
                <p:nvPr/>
              </p:nvSpPr>
              <p:spPr>
                <a:xfrm rot="5400000">
                  <a:off x="1755640" y="2682543"/>
                  <a:ext cx="96601" cy="43912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26" name="Group 137"/>
              <p:cNvGrpSpPr/>
              <p:nvPr/>
            </p:nvGrpSpPr>
            <p:grpSpPr>
              <a:xfrm>
                <a:off x="3233932" y="3938677"/>
                <a:ext cx="46866" cy="39451"/>
                <a:chOff x="2105832" y="2878444"/>
                <a:chExt cx="63003" cy="59365"/>
              </a:xfrm>
            </p:grpSpPr>
            <p:sp>
              <p:nvSpPr>
                <p:cNvPr id="1227" name="Connector 1226"/>
                <p:cNvSpPr/>
                <p:nvPr/>
              </p:nvSpPr>
              <p:spPr>
                <a:xfrm>
                  <a:off x="2105832" y="2878444"/>
                  <a:ext cx="63003" cy="59365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8" name="Connector 1227"/>
                <p:cNvSpPr/>
                <p:nvPr/>
              </p:nvSpPr>
              <p:spPr>
                <a:xfrm flipH="1" flipV="1">
                  <a:off x="2131245" y="2904388"/>
                  <a:ext cx="31221" cy="33421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46" name="Group 1245"/>
            <p:cNvGrpSpPr/>
            <p:nvPr/>
          </p:nvGrpSpPr>
          <p:grpSpPr>
            <a:xfrm>
              <a:off x="2682700" y="3279326"/>
              <a:ext cx="662927" cy="247756"/>
              <a:chOff x="2707805" y="3804770"/>
              <a:chExt cx="662927" cy="247756"/>
            </a:xfrm>
          </p:grpSpPr>
          <p:grpSp>
            <p:nvGrpSpPr>
              <p:cNvPr id="1247" name="Group 116"/>
              <p:cNvGrpSpPr/>
              <p:nvPr/>
            </p:nvGrpSpPr>
            <p:grpSpPr>
              <a:xfrm>
                <a:off x="2707804" y="3804776"/>
                <a:ext cx="662926" cy="247756"/>
                <a:chOff x="1380880" y="2656198"/>
                <a:chExt cx="891180" cy="372818"/>
              </a:xfrm>
              <a:solidFill>
                <a:srgbClr val="7100A3"/>
              </a:solidFill>
            </p:grpSpPr>
            <p:grpSp>
              <p:nvGrpSpPr>
                <p:cNvPr id="1251" name="Group 26"/>
                <p:cNvGrpSpPr/>
                <p:nvPr/>
              </p:nvGrpSpPr>
              <p:grpSpPr>
                <a:xfrm rot="11851172" flipH="1">
                  <a:off x="2041501" y="2673545"/>
                  <a:ext cx="134091" cy="124292"/>
                  <a:chOff x="3552001" y="2051498"/>
                  <a:chExt cx="196356" cy="170025"/>
                </a:xfrm>
                <a:grpFill/>
                <a:effectLst/>
              </p:grpSpPr>
              <p:sp>
                <p:nvSpPr>
                  <p:cNvPr id="1265" name="Connector 1264"/>
                  <p:cNvSpPr/>
                  <p:nvPr/>
                </p:nvSpPr>
                <p:spPr>
                  <a:xfrm rot="19317176" flipV="1">
                    <a:off x="3554528" y="2051498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6" name="Connector 1265"/>
                  <p:cNvSpPr/>
                  <p:nvPr/>
                </p:nvSpPr>
                <p:spPr>
                  <a:xfrm rot="2533148" flipV="1">
                    <a:off x="3552001" y="212289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7" name="Connector 1266"/>
                  <p:cNvSpPr/>
                  <p:nvPr/>
                </p:nvSpPr>
                <p:spPr>
                  <a:xfrm rot="21114610">
                    <a:off x="3648636" y="2174705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52" name="Connector 1251"/>
                <p:cNvSpPr/>
                <p:nvPr/>
              </p:nvSpPr>
              <p:spPr>
                <a:xfrm rot="1427543">
                  <a:off x="2029222" y="2774044"/>
                  <a:ext cx="242838" cy="191871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3" name="Connector 1252"/>
                <p:cNvSpPr/>
                <p:nvPr/>
              </p:nvSpPr>
              <p:spPr>
                <a:xfrm rot="1163209">
                  <a:off x="1728349" y="2702700"/>
                  <a:ext cx="403149" cy="197179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54" name="Group 31"/>
                <p:cNvGrpSpPr/>
                <p:nvPr/>
              </p:nvGrpSpPr>
              <p:grpSpPr>
                <a:xfrm>
                  <a:off x="1936340" y="2904724"/>
                  <a:ext cx="134091" cy="124292"/>
                  <a:chOff x="3088958" y="2486271"/>
                  <a:chExt cx="196356" cy="170025"/>
                </a:xfrm>
                <a:grpFill/>
              </p:grpSpPr>
              <p:sp>
                <p:nvSpPr>
                  <p:cNvPr id="1262" name="Connector 1261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3" name="Connector 1262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4" name="Connector 1263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55" name="Moon 1254"/>
                <p:cNvSpPr/>
                <p:nvPr/>
              </p:nvSpPr>
              <p:spPr>
                <a:xfrm rot="2948642">
                  <a:off x="1475117" y="2616049"/>
                  <a:ext cx="286256" cy="474730"/>
                </a:xfrm>
                <a:prstGeom prst="moon">
                  <a:avLst>
                    <a:gd name="adj" fmla="val 5351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6" name="Connector 1255"/>
                <p:cNvSpPr/>
                <p:nvPr/>
              </p:nvSpPr>
              <p:spPr>
                <a:xfrm>
                  <a:off x="2150641" y="2776890"/>
                  <a:ext cx="89619" cy="80460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57" name="Group 32"/>
                <p:cNvGrpSpPr/>
                <p:nvPr/>
              </p:nvGrpSpPr>
              <p:grpSpPr>
                <a:xfrm>
                  <a:off x="1662638" y="2795194"/>
                  <a:ext cx="177691" cy="170711"/>
                  <a:chOff x="3088958" y="2486271"/>
                  <a:chExt cx="196356" cy="170025"/>
                </a:xfrm>
                <a:grpFill/>
              </p:grpSpPr>
              <p:sp>
                <p:nvSpPr>
                  <p:cNvPr id="1259" name="Connector 1258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0" name="Connector 1259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1" name="Connector 1260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58" name="Connector 1257"/>
                <p:cNvSpPr/>
                <p:nvPr/>
              </p:nvSpPr>
              <p:spPr>
                <a:xfrm rot="5400000">
                  <a:off x="1755640" y="2682543"/>
                  <a:ext cx="96601" cy="43912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48" name="Group 137"/>
              <p:cNvGrpSpPr/>
              <p:nvPr/>
            </p:nvGrpSpPr>
            <p:grpSpPr>
              <a:xfrm>
                <a:off x="3233932" y="3938677"/>
                <a:ext cx="46866" cy="39451"/>
                <a:chOff x="2105832" y="2878444"/>
                <a:chExt cx="63003" cy="59365"/>
              </a:xfrm>
            </p:grpSpPr>
            <p:sp>
              <p:nvSpPr>
                <p:cNvPr id="1249" name="Connector 1248"/>
                <p:cNvSpPr/>
                <p:nvPr/>
              </p:nvSpPr>
              <p:spPr>
                <a:xfrm>
                  <a:off x="2105832" y="2878444"/>
                  <a:ext cx="63003" cy="59365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0" name="Connector 1249"/>
                <p:cNvSpPr/>
                <p:nvPr/>
              </p:nvSpPr>
              <p:spPr>
                <a:xfrm flipH="1" flipV="1">
                  <a:off x="2131245" y="2904388"/>
                  <a:ext cx="31221" cy="33421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08" name="Group 1085"/>
            <p:cNvGrpSpPr/>
            <p:nvPr/>
          </p:nvGrpSpPr>
          <p:grpSpPr>
            <a:xfrm>
              <a:off x="3129592" y="5138522"/>
              <a:ext cx="662927" cy="247756"/>
              <a:chOff x="3167396" y="5596765"/>
              <a:chExt cx="662927" cy="247756"/>
            </a:xfrm>
          </p:grpSpPr>
          <p:grpSp>
            <p:nvGrpSpPr>
              <p:cNvPr id="1309" name="Group 116"/>
              <p:cNvGrpSpPr/>
              <p:nvPr/>
            </p:nvGrpSpPr>
            <p:grpSpPr>
              <a:xfrm>
                <a:off x="3167395" y="5596767"/>
                <a:ext cx="662926" cy="247756"/>
                <a:chOff x="1380880" y="2656198"/>
                <a:chExt cx="891180" cy="372818"/>
              </a:xfrm>
              <a:solidFill>
                <a:srgbClr val="5F03A3"/>
              </a:solidFill>
            </p:grpSpPr>
            <p:grpSp>
              <p:nvGrpSpPr>
                <p:cNvPr id="1313" name="Group 26"/>
                <p:cNvGrpSpPr/>
                <p:nvPr/>
              </p:nvGrpSpPr>
              <p:grpSpPr>
                <a:xfrm rot="11851172" flipH="1">
                  <a:off x="2041501" y="2673545"/>
                  <a:ext cx="134091" cy="124292"/>
                  <a:chOff x="3552001" y="2051498"/>
                  <a:chExt cx="196356" cy="170025"/>
                </a:xfrm>
                <a:grpFill/>
                <a:effectLst/>
              </p:grpSpPr>
              <p:sp>
                <p:nvSpPr>
                  <p:cNvPr id="1327" name="Connector 1326"/>
                  <p:cNvSpPr/>
                  <p:nvPr/>
                </p:nvSpPr>
                <p:spPr>
                  <a:xfrm rot="19317176" flipV="1">
                    <a:off x="3554528" y="2051498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8" name="Connector 1327"/>
                  <p:cNvSpPr/>
                  <p:nvPr/>
                </p:nvSpPr>
                <p:spPr>
                  <a:xfrm rot="2533148" flipV="1">
                    <a:off x="3552001" y="212289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9" name="Connector 1328"/>
                  <p:cNvSpPr/>
                  <p:nvPr/>
                </p:nvSpPr>
                <p:spPr>
                  <a:xfrm rot="21114610">
                    <a:off x="3648636" y="2174705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14" name="Connector 1313"/>
                <p:cNvSpPr/>
                <p:nvPr/>
              </p:nvSpPr>
              <p:spPr>
                <a:xfrm rot="1427543">
                  <a:off x="2029222" y="2774044"/>
                  <a:ext cx="242838" cy="191871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5" name="Connector 1314"/>
                <p:cNvSpPr/>
                <p:nvPr/>
              </p:nvSpPr>
              <p:spPr>
                <a:xfrm rot="1163209">
                  <a:off x="1728349" y="2702700"/>
                  <a:ext cx="403149" cy="197179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16" name="Group 31"/>
                <p:cNvGrpSpPr/>
                <p:nvPr/>
              </p:nvGrpSpPr>
              <p:grpSpPr>
                <a:xfrm>
                  <a:off x="1936340" y="2904724"/>
                  <a:ext cx="134091" cy="124292"/>
                  <a:chOff x="3088958" y="2486271"/>
                  <a:chExt cx="196356" cy="170025"/>
                </a:xfrm>
                <a:grpFill/>
              </p:grpSpPr>
              <p:sp>
                <p:nvSpPr>
                  <p:cNvPr id="1324" name="Connector 1323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5" name="Connector 1324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6" name="Connector 1325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17" name="Moon 1316"/>
                <p:cNvSpPr/>
                <p:nvPr/>
              </p:nvSpPr>
              <p:spPr>
                <a:xfrm rot="2948642">
                  <a:off x="1475117" y="2616049"/>
                  <a:ext cx="286256" cy="474730"/>
                </a:xfrm>
                <a:prstGeom prst="moon">
                  <a:avLst>
                    <a:gd name="adj" fmla="val 5351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8" name="Connector 1317"/>
                <p:cNvSpPr/>
                <p:nvPr/>
              </p:nvSpPr>
              <p:spPr>
                <a:xfrm>
                  <a:off x="2150641" y="2776890"/>
                  <a:ext cx="89619" cy="80460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19" name="Group 32"/>
                <p:cNvGrpSpPr/>
                <p:nvPr/>
              </p:nvGrpSpPr>
              <p:grpSpPr>
                <a:xfrm>
                  <a:off x="1662638" y="2795194"/>
                  <a:ext cx="177691" cy="170711"/>
                  <a:chOff x="3088958" y="2486271"/>
                  <a:chExt cx="196356" cy="170025"/>
                </a:xfrm>
                <a:grpFill/>
              </p:grpSpPr>
              <p:sp>
                <p:nvSpPr>
                  <p:cNvPr id="1321" name="Connector 1320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2" name="Connector 1321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3" name="Connector 1322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20" name="Connector 1319"/>
                <p:cNvSpPr/>
                <p:nvPr/>
              </p:nvSpPr>
              <p:spPr>
                <a:xfrm rot="5400000">
                  <a:off x="1755640" y="2682543"/>
                  <a:ext cx="96601" cy="43912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0" name="Group 137"/>
              <p:cNvGrpSpPr/>
              <p:nvPr/>
            </p:nvGrpSpPr>
            <p:grpSpPr>
              <a:xfrm>
                <a:off x="3693523" y="5730672"/>
                <a:ext cx="46866" cy="39451"/>
                <a:chOff x="2105832" y="2878444"/>
                <a:chExt cx="63003" cy="59365"/>
              </a:xfrm>
            </p:grpSpPr>
            <p:sp>
              <p:nvSpPr>
                <p:cNvPr id="1311" name="Connector 1310"/>
                <p:cNvSpPr/>
                <p:nvPr/>
              </p:nvSpPr>
              <p:spPr>
                <a:xfrm>
                  <a:off x="2105832" y="2878444"/>
                  <a:ext cx="63003" cy="59365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2" name="Connector 1311"/>
                <p:cNvSpPr/>
                <p:nvPr/>
              </p:nvSpPr>
              <p:spPr>
                <a:xfrm flipH="1" flipV="1">
                  <a:off x="2131245" y="2904388"/>
                  <a:ext cx="31221" cy="33421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30" name="Group 1329"/>
            <p:cNvGrpSpPr/>
            <p:nvPr/>
          </p:nvGrpSpPr>
          <p:grpSpPr>
            <a:xfrm>
              <a:off x="1356290" y="2977942"/>
              <a:ext cx="629380" cy="274179"/>
              <a:chOff x="860988" y="4344052"/>
              <a:chExt cx="629380" cy="274179"/>
            </a:xfrm>
          </p:grpSpPr>
          <p:grpSp>
            <p:nvGrpSpPr>
              <p:cNvPr id="1331" name="Group 98"/>
              <p:cNvGrpSpPr/>
              <p:nvPr/>
            </p:nvGrpSpPr>
            <p:grpSpPr>
              <a:xfrm>
                <a:off x="860982" y="4344049"/>
                <a:ext cx="629376" cy="274178"/>
                <a:chOff x="1380880" y="2656198"/>
                <a:chExt cx="891180" cy="372818"/>
              </a:xfrm>
              <a:solidFill>
                <a:srgbClr val="980029"/>
              </a:solidFill>
            </p:grpSpPr>
            <p:grpSp>
              <p:nvGrpSpPr>
                <p:cNvPr id="1335" name="Group 26"/>
                <p:cNvGrpSpPr/>
                <p:nvPr/>
              </p:nvGrpSpPr>
              <p:grpSpPr>
                <a:xfrm rot="11851172" flipH="1">
                  <a:off x="2041501" y="2673545"/>
                  <a:ext cx="134091" cy="124292"/>
                  <a:chOff x="3552001" y="2051498"/>
                  <a:chExt cx="196356" cy="170025"/>
                </a:xfrm>
                <a:grpFill/>
                <a:effectLst/>
              </p:grpSpPr>
              <p:sp>
                <p:nvSpPr>
                  <p:cNvPr id="1349" name="Connector 1348"/>
                  <p:cNvSpPr/>
                  <p:nvPr/>
                </p:nvSpPr>
                <p:spPr>
                  <a:xfrm rot="19317176" flipV="1">
                    <a:off x="3554528" y="2051498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0" name="Connector 1349"/>
                  <p:cNvSpPr/>
                  <p:nvPr/>
                </p:nvSpPr>
                <p:spPr>
                  <a:xfrm rot="2533148" flipV="1">
                    <a:off x="3552001" y="212289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1" name="Connector 1350"/>
                  <p:cNvSpPr/>
                  <p:nvPr/>
                </p:nvSpPr>
                <p:spPr>
                  <a:xfrm rot="21114610">
                    <a:off x="3648636" y="2174705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36" name="Connector 1335"/>
                <p:cNvSpPr/>
                <p:nvPr/>
              </p:nvSpPr>
              <p:spPr>
                <a:xfrm rot="1427543">
                  <a:off x="2029222" y="2774044"/>
                  <a:ext cx="242838" cy="191871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7" name="Connector 1336"/>
                <p:cNvSpPr/>
                <p:nvPr/>
              </p:nvSpPr>
              <p:spPr>
                <a:xfrm rot="1163209">
                  <a:off x="1728349" y="2702700"/>
                  <a:ext cx="403149" cy="197179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38" name="Group 31"/>
                <p:cNvGrpSpPr/>
                <p:nvPr/>
              </p:nvGrpSpPr>
              <p:grpSpPr>
                <a:xfrm>
                  <a:off x="1936340" y="2904724"/>
                  <a:ext cx="134091" cy="124292"/>
                  <a:chOff x="3088958" y="2486271"/>
                  <a:chExt cx="196356" cy="170025"/>
                </a:xfrm>
                <a:grpFill/>
              </p:grpSpPr>
              <p:sp>
                <p:nvSpPr>
                  <p:cNvPr id="1346" name="Connector 1345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7" name="Connector 1346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8" name="Connector 1347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39" name="Moon 1338"/>
                <p:cNvSpPr/>
                <p:nvPr/>
              </p:nvSpPr>
              <p:spPr>
                <a:xfrm rot="2948642">
                  <a:off x="1475117" y="2616049"/>
                  <a:ext cx="286256" cy="474730"/>
                </a:xfrm>
                <a:prstGeom prst="moon">
                  <a:avLst>
                    <a:gd name="adj" fmla="val 5351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0" name="Connector 1339"/>
                <p:cNvSpPr/>
                <p:nvPr/>
              </p:nvSpPr>
              <p:spPr>
                <a:xfrm>
                  <a:off x="2150641" y="2776890"/>
                  <a:ext cx="89619" cy="80460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41" name="Group 32"/>
                <p:cNvGrpSpPr/>
                <p:nvPr/>
              </p:nvGrpSpPr>
              <p:grpSpPr>
                <a:xfrm>
                  <a:off x="1662638" y="2795194"/>
                  <a:ext cx="177691" cy="170711"/>
                  <a:chOff x="3088958" y="2486271"/>
                  <a:chExt cx="196356" cy="170025"/>
                </a:xfrm>
                <a:grpFill/>
              </p:grpSpPr>
              <p:sp>
                <p:nvSpPr>
                  <p:cNvPr id="1343" name="Connector 1342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4" name="Connector 1343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5" name="Connector 1344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42" name="Connector 1341"/>
                <p:cNvSpPr/>
                <p:nvPr/>
              </p:nvSpPr>
              <p:spPr>
                <a:xfrm rot="5400000">
                  <a:off x="1755640" y="2682543"/>
                  <a:ext cx="96601" cy="43912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2" name="Group 78"/>
              <p:cNvGrpSpPr/>
              <p:nvPr/>
            </p:nvGrpSpPr>
            <p:grpSpPr>
              <a:xfrm>
                <a:off x="1361644" y="4491984"/>
                <a:ext cx="44495" cy="43658"/>
                <a:chOff x="2105832" y="2878444"/>
                <a:chExt cx="63003" cy="59365"/>
              </a:xfrm>
            </p:grpSpPr>
            <p:sp>
              <p:nvSpPr>
                <p:cNvPr id="1333" name="Connector 1332"/>
                <p:cNvSpPr/>
                <p:nvPr/>
              </p:nvSpPr>
              <p:spPr>
                <a:xfrm>
                  <a:off x="2105832" y="2878444"/>
                  <a:ext cx="63003" cy="59365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4" name="Connector 1333"/>
                <p:cNvSpPr/>
                <p:nvPr/>
              </p:nvSpPr>
              <p:spPr>
                <a:xfrm flipH="1" flipV="1">
                  <a:off x="2131245" y="2904388"/>
                  <a:ext cx="31221" cy="33421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74" name="Group 1373"/>
            <p:cNvGrpSpPr/>
            <p:nvPr/>
          </p:nvGrpSpPr>
          <p:grpSpPr>
            <a:xfrm>
              <a:off x="1208781" y="3317293"/>
              <a:ext cx="629380" cy="274179"/>
              <a:chOff x="860988" y="4344052"/>
              <a:chExt cx="629380" cy="274179"/>
            </a:xfrm>
          </p:grpSpPr>
          <p:grpSp>
            <p:nvGrpSpPr>
              <p:cNvPr id="1375" name="Group 98"/>
              <p:cNvGrpSpPr/>
              <p:nvPr/>
            </p:nvGrpSpPr>
            <p:grpSpPr>
              <a:xfrm>
                <a:off x="860982" y="4344051"/>
                <a:ext cx="629376" cy="274178"/>
                <a:chOff x="1380880" y="2656198"/>
                <a:chExt cx="891180" cy="372818"/>
              </a:xfrm>
              <a:solidFill>
                <a:srgbClr val="980029"/>
              </a:solidFill>
            </p:grpSpPr>
            <p:grpSp>
              <p:nvGrpSpPr>
                <p:cNvPr id="1379" name="Group 26"/>
                <p:cNvGrpSpPr/>
                <p:nvPr/>
              </p:nvGrpSpPr>
              <p:grpSpPr>
                <a:xfrm rot="11851172" flipH="1">
                  <a:off x="2041501" y="2673545"/>
                  <a:ext cx="134091" cy="124292"/>
                  <a:chOff x="3552001" y="2051498"/>
                  <a:chExt cx="196356" cy="170025"/>
                </a:xfrm>
                <a:grpFill/>
                <a:effectLst/>
              </p:grpSpPr>
              <p:sp>
                <p:nvSpPr>
                  <p:cNvPr id="1393" name="Connector 1392"/>
                  <p:cNvSpPr/>
                  <p:nvPr/>
                </p:nvSpPr>
                <p:spPr>
                  <a:xfrm rot="19317176" flipV="1">
                    <a:off x="3554528" y="2051498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4" name="Connector 1393"/>
                  <p:cNvSpPr/>
                  <p:nvPr/>
                </p:nvSpPr>
                <p:spPr>
                  <a:xfrm rot="2533148" flipV="1">
                    <a:off x="3552001" y="212289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5" name="Connector 1394"/>
                  <p:cNvSpPr/>
                  <p:nvPr/>
                </p:nvSpPr>
                <p:spPr>
                  <a:xfrm rot="21114610">
                    <a:off x="3648636" y="2174705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80" name="Connector 1379"/>
                <p:cNvSpPr/>
                <p:nvPr/>
              </p:nvSpPr>
              <p:spPr>
                <a:xfrm rot="1427543">
                  <a:off x="2029222" y="2774044"/>
                  <a:ext cx="242838" cy="191871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1" name="Connector 1380"/>
                <p:cNvSpPr/>
                <p:nvPr/>
              </p:nvSpPr>
              <p:spPr>
                <a:xfrm rot="1163209">
                  <a:off x="1728349" y="2702700"/>
                  <a:ext cx="403149" cy="197179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82" name="Group 1359"/>
                <p:cNvGrpSpPr/>
                <p:nvPr/>
              </p:nvGrpSpPr>
              <p:grpSpPr>
                <a:xfrm>
                  <a:off x="1936340" y="2904724"/>
                  <a:ext cx="134091" cy="124292"/>
                  <a:chOff x="3088958" y="2486271"/>
                  <a:chExt cx="196356" cy="170025"/>
                </a:xfrm>
                <a:grpFill/>
              </p:grpSpPr>
              <p:sp>
                <p:nvSpPr>
                  <p:cNvPr id="1390" name="Connector 1389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1" name="Connector 1390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2" name="Connector 1391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83" name="Moon 1382"/>
                <p:cNvSpPr/>
                <p:nvPr/>
              </p:nvSpPr>
              <p:spPr>
                <a:xfrm rot="2948642">
                  <a:off x="1475117" y="2616049"/>
                  <a:ext cx="286256" cy="474730"/>
                </a:xfrm>
                <a:prstGeom prst="moon">
                  <a:avLst>
                    <a:gd name="adj" fmla="val 5351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4" name="Connector 1383"/>
                <p:cNvSpPr/>
                <p:nvPr/>
              </p:nvSpPr>
              <p:spPr>
                <a:xfrm>
                  <a:off x="2150641" y="2776890"/>
                  <a:ext cx="89619" cy="80460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85" name="Group 32"/>
                <p:cNvGrpSpPr/>
                <p:nvPr/>
              </p:nvGrpSpPr>
              <p:grpSpPr>
                <a:xfrm>
                  <a:off x="1662638" y="2795194"/>
                  <a:ext cx="177691" cy="170711"/>
                  <a:chOff x="3088958" y="2486271"/>
                  <a:chExt cx="196356" cy="170025"/>
                </a:xfrm>
                <a:grpFill/>
              </p:grpSpPr>
              <p:sp>
                <p:nvSpPr>
                  <p:cNvPr id="1387" name="Connector 1386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8" name="Connector 1387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9" name="Connector 1388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86" name="Connector 1385"/>
                <p:cNvSpPr/>
                <p:nvPr/>
              </p:nvSpPr>
              <p:spPr>
                <a:xfrm rot="5400000">
                  <a:off x="1755640" y="2682543"/>
                  <a:ext cx="96601" cy="43912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6" name="Group 78"/>
              <p:cNvGrpSpPr/>
              <p:nvPr/>
            </p:nvGrpSpPr>
            <p:grpSpPr>
              <a:xfrm>
                <a:off x="1361644" y="4491984"/>
                <a:ext cx="44495" cy="43658"/>
                <a:chOff x="2105832" y="2878444"/>
                <a:chExt cx="63003" cy="59365"/>
              </a:xfrm>
            </p:grpSpPr>
            <p:sp>
              <p:nvSpPr>
                <p:cNvPr id="1377" name="Connector 1376"/>
                <p:cNvSpPr/>
                <p:nvPr/>
              </p:nvSpPr>
              <p:spPr>
                <a:xfrm>
                  <a:off x="2105832" y="2878444"/>
                  <a:ext cx="63003" cy="59365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8" name="Connector 1377"/>
                <p:cNvSpPr/>
                <p:nvPr/>
              </p:nvSpPr>
              <p:spPr>
                <a:xfrm flipH="1" flipV="1">
                  <a:off x="2131245" y="2904388"/>
                  <a:ext cx="31221" cy="33421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396" name="Group 1395"/>
            <p:cNvGrpSpPr/>
            <p:nvPr/>
          </p:nvGrpSpPr>
          <p:grpSpPr>
            <a:xfrm>
              <a:off x="1995323" y="2954868"/>
              <a:ext cx="629380" cy="274179"/>
              <a:chOff x="860988" y="4344052"/>
              <a:chExt cx="629380" cy="274179"/>
            </a:xfrm>
          </p:grpSpPr>
          <p:grpSp>
            <p:nvGrpSpPr>
              <p:cNvPr id="1397" name="Group 98"/>
              <p:cNvGrpSpPr/>
              <p:nvPr/>
            </p:nvGrpSpPr>
            <p:grpSpPr>
              <a:xfrm>
                <a:off x="860982" y="4344051"/>
                <a:ext cx="629376" cy="274178"/>
                <a:chOff x="1380880" y="2656198"/>
                <a:chExt cx="891180" cy="372818"/>
              </a:xfrm>
              <a:solidFill>
                <a:srgbClr val="980029"/>
              </a:solidFill>
            </p:grpSpPr>
            <p:grpSp>
              <p:nvGrpSpPr>
                <p:cNvPr id="1401" name="Group 26"/>
                <p:cNvGrpSpPr/>
                <p:nvPr/>
              </p:nvGrpSpPr>
              <p:grpSpPr>
                <a:xfrm rot="11851172" flipH="1">
                  <a:off x="2041501" y="2673545"/>
                  <a:ext cx="134091" cy="124292"/>
                  <a:chOff x="3552001" y="2051498"/>
                  <a:chExt cx="196356" cy="170025"/>
                </a:xfrm>
                <a:grpFill/>
                <a:effectLst/>
              </p:grpSpPr>
              <p:sp>
                <p:nvSpPr>
                  <p:cNvPr id="1415" name="Connector 1414"/>
                  <p:cNvSpPr/>
                  <p:nvPr/>
                </p:nvSpPr>
                <p:spPr>
                  <a:xfrm rot="19317176" flipV="1">
                    <a:off x="3554528" y="2051498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6" name="Connector 1415"/>
                  <p:cNvSpPr/>
                  <p:nvPr/>
                </p:nvSpPr>
                <p:spPr>
                  <a:xfrm rot="2533148" flipV="1">
                    <a:off x="3552001" y="212289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7" name="Connector 1416"/>
                  <p:cNvSpPr/>
                  <p:nvPr/>
                </p:nvSpPr>
                <p:spPr>
                  <a:xfrm rot="21114610">
                    <a:off x="3648636" y="2174705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402" name="Connector 1401"/>
                <p:cNvSpPr/>
                <p:nvPr/>
              </p:nvSpPr>
              <p:spPr>
                <a:xfrm rot="1427543">
                  <a:off x="2029222" y="2774044"/>
                  <a:ext cx="242838" cy="191871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3" name="Connector 1402"/>
                <p:cNvSpPr/>
                <p:nvPr/>
              </p:nvSpPr>
              <p:spPr>
                <a:xfrm rot="1163209">
                  <a:off x="1728349" y="2702700"/>
                  <a:ext cx="403149" cy="197179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04" name="Group 31"/>
                <p:cNvGrpSpPr/>
                <p:nvPr/>
              </p:nvGrpSpPr>
              <p:grpSpPr>
                <a:xfrm>
                  <a:off x="1936340" y="2904724"/>
                  <a:ext cx="134091" cy="124292"/>
                  <a:chOff x="3088958" y="2486271"/>
                  <a:chExt cx="196356" cy="170025"/>
                </a:xfrm>
                <a:grpFill/>
              </p:grpSpPr>
              <p:sp>
                <p:nvSpPr>
                  <p:cNvPr id="1412" name="Connector 1411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3" name="Connector 1412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4" name="Connector 1413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405" name="Moon 1404"/>
                <p:cNvSpPr/>
                <p:nvPr/>
              </p:nvSpPr>
              <p:spPr>
                <a:xfrm rot="2948642">
                  <a:off x="1475117" y="2616049"/>
                  <a:ext cx="286256" cy="474730"/>
                </a:xfrm>
                <a:prstGeom prst="moon">
                  <a:avLst>
                    <a:gd name="adj" fmla="val 5351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6" name="Connector 1405"/>
                <p:cNvSpPr/>
                <p:nvPr/>
              </p:nvSpPr>
              <p:spPr>
                <a:xfrm>
                  <a:off x="2150641" y="2776890"/>
                  <a:ext cx="89619" cy="80460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07" name="Group 32"/>
                <p:cNvGrpSpPr/>
                <p:nvPr/>
              </p:nvGrpSpPr>
              <p:grpSpPr>
                <a:xfrm>
                  <a:off x="1662638" y="2795194"/>
                  <a:ext cx="177691" cy="170711"/>
                  <a:chOff x="3088958" y="2486271"/>
                  <a:chExt cx="196356" cy="170025"/>
                </a:xfrm>
                <a:grpFill/>
              </p:grpSpPr>
              <p:sp>
                <p:nvSpPr>
                  <p:cNvPr id="1409" name="Connector 1408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0" name="Connector 1409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1" name="Connector 1410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408" name="Connector 1407"/>
                <p:cNvSpPr/>
                <p:nvPr/>
              </p:nvSpPr>
              <p:spPr>
                <a:xfrm rot="5400000">
                  <a:off x="1755640" y="2682543"/>
                  <a:ext cx="96601" cy="43912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98" name="Group 78"/>
              <p:cNvGrpSpPr/>
              <p:nvPr/>
            </p:nvGrpSpPr>
            <p:grpSpPr>
              <a:xfrm>
                <a:off x="1361644" y="4491984"/>
                <a:ext cx="44495" cy="43658"/>
                <a:chOff x="2105832" y="2878444"/>
                <a:chExt cx="63003" cy="59365"/>
              </a:xfrm>
            </p:grpSpPr>
            <p:sp>
              <p:nvSpPr>
                <p:cNvPr id="1399" name="Connector 1398"/>
                <p:cNvSpPr/>
                <p:nvPr/>
              </p:nvSpPr>
              <p:spPr>
                <a:xfrm>
                  <a:off x="2105832" y="2878444"/>
                  <a:ext cx="63003" cy="59365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0" name="Connector 1399"/>
                <p:cNvSpPr/>
                <p:nvPr/>
              </p:nvSpPr>
              <p:spPr>
                <a:xfrm flipH="1" flipV="1">
                  <a:off x="2131245" y="2904388"/>
                  <a:ext cx="31221" cy="33421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40" name="Group 116"/>
            <p:cNvGrpSpPr/>
            <p:nvPr/>
          </p:nvGrpSpPr>
          <p:grpSpPr>
            <a:xfrm>
              <a:off x="1387436" y="1405249"/>
              <a:ext cx="662926" cy="247756"/>
              <a:chOff x="1380880" y="2656198"/>
              <a:chExt cx="891180" cy="372818"/>
            </a:xfrm>
            <a:solidFill>
              <a:schemeClr val="bg2">
                <a:lumMod val="25000"/>
              </a:schemeClr>
            </a:solidFill>
          </p:grpSpPr>
          <p:grpSp>
            <p:nvGrpSpPr>
              <p:cNvPr id="1441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455" name="Connector 1454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6" name="Connector 1455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7" name="Connector 1456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42" name="Connector 1441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3" name="Connector 1442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44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452" name="Connector 145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3" name="Connector 145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4" name="Connector 145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45" name="Moon 1444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6" name="Connector 1445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47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449" name="Connector 144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0" name="Connector 144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1" name="Connector 145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48" name="Connector 1447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8" name="Group 137"/>
            <p:cNvGrpSpPr/>
            <p:nvPr/>
          </p:nvGrpSpPr>
          <p:grpSpPr>
            <a:xfrm>
              <a:off x="1913564" y="1539154"/>
              <a:ext cx="46866" cy="39451"/>
              <a:chOff x="2105832" y="2878444"/>
              <a:chExt cx="63003" cy="59365"/>
            </a:xfrm>
          </p:grpSpPr>
          <p:sp>
            <p:nvSpPr>
              <p:cNvPr id="1459" name="Connector 1458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0" name="Connector 1459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1" name="Group 116"/>
            <p:cNvGrpSpPr/>
            <p:nvPr/>
          </p:nvGrpSpPr>
          <p:grpSpPr>
            <a:xfrm>
              <a:off x="2082522" y="1408701"/>
              <a:ext cx="662926" cy="247756"/>
              <a:chOff x="1380880" y="2656198"/>
              <a:chExt cx="891180" cy="372818"/>
            </a:xfrm>
            <a:solidFill>
              <a:schemeClr val="bg2">
                <a:lumMod val="25000"/>
              </a:schemeClr>
            </a:solidFill>
          </p:grpSpPr>
          <p:grpSp>
            <p:nvGrpSpPr>
              <p:cNvPr id="1462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476" name="Connector 1475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7" name="Connector 1476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8" name="Connector 1477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63" name="Connector 1462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4" name="Connector 1463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65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473" name="Connector 1472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4" name="Connector 1473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5" name="Connector 147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66" name="Moon 1465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7" name="Connector 1466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68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470" name="Connector 1469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1" name="Connector 1470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2" name="Connector 1471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69" name="Connector 1468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9" name="Group 137"/>
            <p:cNvGrpSpPr/>
            <p:nvPr/>
          </p:nvGrpSpPr>
          <p:grpSpPr>
            <a:xfrm>
              <a:off x="2608650" y="1542606"/>
              <a:ext cx="46866" cy="39451"/>
              <a:chOff x="2105832" y="2878444"/>
              <a:chExt cx="63003" cy="59365"/>
            </a:xfrm>
          </p:grpSpPr>
          <p:sp>
            <p:nvSpPr>
              <p:cNvPr id="1480" name="Connector 1479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1" name="Connector 1480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2" name="Group 116"/>
            <p:cNvGrpSpPr/>
            <p:nvPr/>
          </p:nvGrpSpPr>
          <p:grpSpPr>
            <a:xfrm>
              <a:off x="2721394" y="1432661"/>
              <a:ext cx="662926" cy="247756"/>
              <a:chOff x="1380880" y="2656198"/>
              <a:chExt cx="891180" cy="372818"/>
            </a:xfrm>
            <a:solidFill>
              <a:schemeClr val="bg2">
                <a:lumMod val="25000"/>
              </a:schemeClr>
            </a:solidFill>
          </p:grpSpPr>
          <p:grpSp>
            <p:nvGrpSpPr>
              <p:cNvPr id="1483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497" name="Connector 1496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8" name="Connector 1497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9" name="Connector 1498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84" name="Connector 1483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5" name="Connector 1484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86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494" name="Connector 149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5" name="Connector 149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6" name="Connector 149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87" name="Moon 1486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8" name="Connector 1487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89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491" name="Connector 149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2" name="Connector 149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3" name="Connector 149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90" name="Connector 1489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0" name="Group 137"/>
            <p:cNvGrpSpPr/>
            <p:nvPr/>
          </p:nvGrpSpPr>
          <p:grpSpPr>
            <a:xfrm>
              <a:off x="3247522" y="1566566"/>
              <a:ext cx="46866" cy="39451"/>
              <a:chOff x="2105832" y="2878444"/>
              <a:chExt cx="63003" cy="59365"/>
            </a:xfrm>
          </p:grpSpPr>
          <p:sp>
            <p:nvSpPr>
              <p:cNvPr id="1501" name="Connector 1500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2" name="Connector 1501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5" name="Group 202"/>
            <p:cNvGrpSpPr/>
            <p:nvPr/>
          </p:nvGrpSpPr>
          <p:grpSpPr>
            <a:xfrm>
              <a:off x="2135625" y="1743635"/>
              <a:ext cx="609269" cy="238468"/>
              <a:chOff x="2275557" y="2146300"/>
              <a:chExt cx="1304993" cy="509994"/>
            </a:xfrm>
          </p:grpSpPr>
          <p:grpSp>
            <p:nvGrpSpPr>
              <p:cNvPr id="1516" name="Group 26"/>
              <p:cNvGrpSpPr/>
              <p:nvPr/>
            </p:nvGrpSpPr>
            <p:grpSpPr>
              <a:xfrm rot="11851172" flipH="1">
                <a:off x="3242942" y="2170044"/>
                <a:ext cx="196355" cy="170025"/>
                <a:chOff x="3552001" y="2051498"/>
                <a:chExt cx="196356" cy="170025"/>
              </a:xfrm>
              <a:effectLst/>
            </p:grpSpPr>
            <p:sp>
              <p:nvSpPr>
                <p:cNvPr id="1532" name="Connector 1531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Connector 1532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Connector 1533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17" name="Connector 1516"/>
              <p:cNvSpPr/>
              <p:nvPr/>
            </p:nvSpPr>
            <p:spPr>
              <a:xfrm rot="1427543">
                <a:off x="3224952" y="2307506"/>
                <a:ext cx="355598" cy="262470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8" name="Connector 1517"/>
              <p:cNvSpPr/>
              <p:nvPr/>
            </p:nvSpPr>
            <p:spPr>
              <a:xfrm rot="1163209">
                <a:off x="2784372" y="2209912"/>
                <a:ext cx="590348" cy="269731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19" name="Group 31"/>
              <p:cNvGrpSpPr/>
              <p:nvPr/>
            </p:nvGrpSpPr>
            <p:grpSpPr>
              <a:xfrm>
                <a:off x="3088955" y="2486253"/>
                <a:ext cx="196355" cy="170025"/>
                <a:chOff x="3088958" y="2486271"/>
                <a:chExt cx="196356" cy="170025"/>
              </a:xfrm>
            </p:grpSpPr>
            <p:sp>
              <p:nvSpPr>
                <p:cNvPr id="1529" name="Connector 152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Connector 152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Connector 153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20" name="Moon 1519"/>
              <p:cNvSpPr/>
              <p:nvPr/>
            </p:nvSpPr>
            <p:spPr>
              <a:xfrm rot="2948642">
                <a:off x="2427348" y="2068495"/>
                <a:ext cx="391584" cy="695166"/>
              </a:xfrm>
              <a:prstGeom prst="moon">
                <a:avLst>
                  <a:gd name="adj" fmla="val 53510"/>
                </a:avLst>
              </a:prstGeom>
              <a:solidFill>
                <a:srgbClr val="66006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1" name="Connector 1520"/>
              <p:cNvSpPr/>
              <p:nvPr/>
            </p:nvSpPr>
            <p:spPr>
              <a:xfrm>
                <a:off x="3402751" y="2311396"/>
                <a:ext cx="131232" cy="110067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2" name="Connector 1521"/>
              <p:cNvSpPr/>
              <p:nvPr/>
            </p:nvSpPr>
            <p:spPr>
              <a:xfrm>
                <a:off x="3337136" y="2450320"/>
                <a:ext cx="92258" cy="81208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3" name="Connector 1522"/>
              <p:cNvSpPr/>
              <p:nvPr/>
            </p:nvSpPr>
            <p:spPr>
              <a:xfrm flipH="1" flipV="1">
                <a:off x="3374349" y="2485808"/>
                <a:ext cx="45719" cy="45720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24" name="Group 32"/>
              <p:cNvGrpSpPr/>
              <p:nvPr/>
            </p:nvGrpSpPr>
            <p:grpSpPr>
              <a:xfrm>
                <a:off x="2688147" y="2336435"/>
                <a:ext cx="260200" cy="233524"/>
                <a:chOff x="3088958" y="2486271"/>
                <a:chExt cx="196356" cy="170025"/>
              </a:xfrm>
            </p:grpSpPr>
            <p:sp>
              <p:nvSpPr>
                <p:cNvPr id="1526" name="Connector 152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Connector 152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Connector 152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25" name="Connector 1524"/>
              <p:cNvSpPr/>
              <p:nvPr/>
            </p:nvSpPr>
            <p:spPr>
              <a:xfrm rot="5400000">
                <a:off x="2829005" y="2180221"/>
                <a:ext cx="132144" cy="64302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0" name="Group 98"/>
            <p:cNvGrpSpPr/>
            <p:nvPr/>
          </p:nvGrpSpPr>
          <p:grpSpPr>
            <a:xfrm>
              <a:off x="999531" y="5523621"/>
              <a:ext cx="629380" cy="274179"/>
              <a:chOff x="1380880" y="2656198"/>
              <a:chExt cx="891180" cy="372818"/>
            </a:xfrm>
            <a:solidFill>
              <a:srgbClr val="FF3E01"/>
            </a:solidFill>
          </p:grpSpPr>
          <p:grpSp>
            <p:nvGrpSpPr>
              <p:cNvPr id="1541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555" name="Connector 1554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Connector 1555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Connector 1556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42" name="Connector 1541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3" name="Connector 1542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44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552" name="Connector 155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Connector 155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Connector 155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45" name="Moon 1544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6" name="Connector 1545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47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549" name="Connector 154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Connector 154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Connector 155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48" name="Connector 1547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8" name="Group 78"/>
            <p:cNvGrpSpPr/>
            <p:nvPr/>
          </p:nvGrpSpPr>
          <p:grpSpPr>
            <a:xfrm>
              <a:off x="1500187" y="5671553"/>
              <a:ext cx="44495" cy="43658"/>
              <a:chOff x="2105832" y="2878444"/>
              <a:chExt cx="63003" cy="59365"/>
            </a:xfrm>
          </p:grpSpPr>
          <p:sp>
            <p:nvSpPr>
              <p:cNvPr id="1559" name="Connector 1558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0" name="Connector 1559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1" name="Group 689"/>
            <p:cNvGrpSpPr/>
            <p:nvPr/>
          </p:nvGrpSpPr>
          <p:grpSpPr>
            <a:xfrm>
              <a:off x="450902" y="5435987"/>
              <a:ext cx="629380" cy="274179"/>
              <a:chOff x="1404988" y="3429000"/>
              <a:chExt cx="891180" cy="372818"/>
            </a:xfrm>
          </p:grpSpPr>
          <p:grpSp>
            <p:nvGrpSpPr>
              <p:cNvPr id="1562" name="Group 98"/>
              <p:cNvGrpSpPr/>
              <p:nvPr/>
            </p:nvGrpSpPr>
            <p:grpSpPr>
              <a:xfrm>
                <a:off x="1404988" y="3429000"/>
                <a:ext cx="891180" cy="372818"/>
                <a:chOff x="1380880" y="2656198"/>
                <a:chExt cx="891180" cy="372818"/>
              </a:xfrm>
              <a:solidFill>
                <a:srgbClr val="FF0000"/>
              </a:solidFill>
            </p:grpSpPr>
            <p:grpSp>
              <p:nvGrpSpPr>
                <p:cNvPr id="1566" name="Group 26"/>
                <p:cNvGrpSpPr/>
                <p:nvPr/>
              </p:nvGrpSpPr>
              <p:grpSpPr>
                <a:xfrm rot="11851172" flipH="1">
                  <a:off x="2041501" y="2673545"/>
                  <a:ext cx="134091" cy="124292"/>
                  <a:chOff x="3552001" y="2051498"/>
                  <a:chExt cx="196356" cy="170025"/>
                </a:xfrm>
                <a:grpFill/>
                <a:effectLst/>
              </p:grpSpPr>
              <p:sp>
                <p:nvSpPr>
                  <p:cNvPr id="1580" name="Connector 1579"/>
                  <p:cNvSpPr/>
                  <p:nvPr/>
                </p:nvSpPr>
                <p:spPr>
                  <a:xfrm rot="19317176" flipV="1">
                    <a:off x="3554528" y="2051498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1" name="Connector 1580"/>
                  <p:cNvSpPr/>
                  <p:nvPr/>
                </p:nvSpPr>
                <p:spPr>
                  <a:xfrm rot="2533148" flipV="1">
                    <a:off x="3552001" y="212289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2" name="Connector 1581"/>
                  <p:cNvSpPr/>
                  <p:nvPr/>
                </p:nvSpPr>
                <p:spPr>
                  <a:xfrm rot="21114610">
                    <a:off x="3648636" y="2174705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67" name="Connector 1566"/>
                <p:cNvSpPr/>
                <p:nvPr/>
              </p:nvSpPr>
              <p:spPr>
                <a:xfrm rot="1427543">
                  <a:off x="2029222" y="2774044"/>
                  <a:ext cx="242838" cy="191871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Connector 1567"/>
                <p:cNvSpPr/>
                <p:nvPr/>
              </p:nvSpPr>
              <p:spPr>
                <a:xfrm rot="1163209">
                  <a:off x="1728349" y="2702700"/>
                  <a:ext cx="403149" cy="197179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69" name="Group 31"/>
                <p:cNvGrpSpPr/>
                <p:nvPr/>
              </p:nvGrpSpPr>
              <p:grpSpPr>
                <a:xfrm>
                  <a:off x="1936340" y="2904724"/>
                  <a:ext cx="134091" cy="124292"/>
                  <a:chOff x="3088958" y="2486271"/>
                  <a:chExt cx="196356" cy="170025"/>
                </a:xfrm>
                <a:grpFill/>
              </p:grpSpPr>
              <p:sp>
                <p:nvSpPr>
                  <p:cNvPr id="1577" name="Connector 1576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8" name="Connector 1577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9" name="Connector 1578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70" name="Moon 1569"/>
                <p:cNvSpPr/>
                <p:nvPr/>
              </p:nvSpPr>
              <p:spPr>
                <a:xfrm rot="2948642">
                  <a:off x="1475117" y="2616049"/>
                  <a:ext cx="286256" cy="474730"/>
                </a:xfrm>
                <a:prstGeom prst="moon">
                  <a:avLst>
                    <a:gd name="adj" fmla="val 5351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Connector 1570"/>
                <p:cNvSpPr/>
                <p:nvPr/>
              </p:nvSpPr>
              <p:spPr>
                <a:xfrm>
                  <a:off x="2150641" y="2776890"/>
                  <a:ext cx="89619" cy="80460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72" name="Group 32"/>
                <p:cNvGrpSpPr/>
                <p:nvPr/>
              </p:nvGrpSpPr>
              <p:grpSpPr>
                <a:xfrm>
                  <a:off x="1662638" y="2795194"/>
                  <a:ext cx="177691" cy="170711"/>
                  <a:chOff x="3088958" y="2486271"/>
                  <a:chExt cx="196356" cy="170025"/>
                </a:xfrm>
                <a:grpFill/>
              </p:grpSpPr>
              <p:sp>
                <p:nvSpPr>
                  <p:cNvPr id="1574" name="Connector 1573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5" name="Connector 1574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6" name="Connector 1575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73" name="Connector 1572"/>
                <p:cNvSpPr/>
                <p:nvPr/>
              </p:nvSpPr>
              <p:spPr>
                <a:xfrm rot="5400000">
                  <a:off x="1755640" y="2682543"/>
                  <a:ext cx="96601" cy="43912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63" name="Group 78"/>
              <p:cNvGrpSpPr/>
              <p:nvPr/>
            </p:nvGrpSpPr>
            <p:grpSpPr>
              <a:xfrm>
                <a:off x="2113900" y="3630152"/>
                <a:ext cx="63003" cy="59365"/>
                <a:chOff x="2105832" y="2878444"/>
                <a:chExt cx="63003" cy="59365"/>
              </a:xfrm>
            </p:grpSpPr>
            <p:sp>
              <p:nvSpPr>
                <p:cNvPr id="1564" name="Connector 1563"/>
                <p:cNvSpPr/>
                <p:nvPr/>
              </p:nvSpPr>
              <p:spPr>
                <a:xfrm>
                  <a:off x="2105832" y="2878444"/>
                  <a:ext cx="63003" cy="59365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5" name="Connector 1564"/>
                <p:cNvSpPr/>
                <p:nvPr/>
              </p:nvSpPr>
              <p:spPr>
                <a:xfrm flipH="1" flipV="1">
                  <a:off x="2131245" y="2904388"/>
                  <a:ext cx="31221" cy="33421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83" name="Group 940"/>
            <p:cNvGrpSpPr/>
            <p:nvPr/>
          </p:nvGrpSpPr>
          <p:grpSpPr>
            <a:xfrm>
              <a:off x="3108426" y="4776483"/>
              <a:ext cx="662927" cy="247756"/>
              <a:chOff x="1476998" y="4140662"/>
              <a:chExt cx="891180" cy="372818"/>
            </a:xfrm>
          </p:grpSpPr>
          <p:grpSp>
            <p:nvGrpSpPr>
              <p:cNvPr id="1584" name="Group 116"/>
              <p:cNvGrpSpPr/>
              <p:nvPr/>
            </p:nvGrpSpPr>
            <p:grpSpPr>
              <a:xfrm>
                <a:off x="1476998" y="4140662"/>
                <a:ext cx="891180" cy="372818"/>
                <a:chOff x="1380880" y="2656198"/>
                <a:chExt cx="891180" cy="372818"/>
              </a:xfrm>
              <a:solidFill>
                <a:srgbClr val="0000FF"/>
              </a:solidFill>
            </p:grpSpPr>
            <p:grpSp>
              <p:nvGrpSpPr>
                <p:cNvPr id="1588" name="Group 26"/>
                <p:cNvGrpSpPr/>
                <p:nvPr/>
              </p:nvGrpSpPr>
              <p:grpSpPr>
                <a:xfrm rot="11851172" flipH="1">
                  <a:off x="2041501" y="2673545"/>
                  <a:ext cx="134091" cy="124292"/>
                  <a:chOff x="3552001" y="2051498"/>
                  <a:chExt cx="196356" cy="170025"/>
                </a:xfrm>
                <a:grpFill/>
                <a:effectLst/>
              </p:grpSpPr>
              <p:sp>
                <p:nvSpPr>
                  <p:cNvPr id="1602" name="Connector 1601"/>
                  <p:cNvSpPr/>
                  <p:nvPr/>
                </p:nvSpPr>
                <p:spPr>
                  <a:xfrm rot="19317176" flipV="1">
                    <a:off x="3554528" y="2051498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3" name="Connector 1602"/>
                  <p:cNvSpPr/>
                  <p:nvPr/>
                </p:nvSpPr>
                <p:spPr>
                  <a:xfrm rot="2533148" flipV="1">
                    <a:off x="3552001" y="212289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4" name="Connector 1603"/>
                  <p:cNvSpPr/>
                  <p:nvPr/>
                </p:nvSpPr>
                <p:spPr>
                  <a:xfrm rot="21114610">
                    <a:off x="3648636" y="2174705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89" name="Connector 1588"/>
                <p:cNvSpPr/>
                <p:nvPr/>
              </p:nvSpPr>
              <p:spPr>
                <a:xfrm rot="1427543">
                  <a:off x="2029222" y="2774044"/>
                  <a:ext cx="242838" cy="191871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Connector 1589"/>
                <p:cNvSpPr/>
                <p:nvPr/>
              </p:nvSpPr>
              <p:spPr>
                <a:xfrm rot="1163209">
                  <a:off x="1728349" y="2702700"/>
                  <a:ext cx="403149" cy="197179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91" name="Group 31"/>
                <p:cNvGrpSpPr/>
                <p:nvPr/>
              </p:nvGrpSpPr>
              <p:grpSpPr>
                <a:xfrm>
                  <a:off x="1936340" y="2904724"/>
                  <a:ext cx="134091" cy="124292"/>
                  <a:chOff x="3088958" y="2486271"/>
                  <a:chExt cx="196356" cy="170025"/>
                </a:xfrm>
                <a:grpFill/>
              </p:grpSpPr>
              <p:sp>
                <p:nvSpPr>
                  <p:cNvPr id="1599" name="Connector 1598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0" name="Connector 1599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1" name="Connector 1600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92" name="Moon 1591"/>
                <p:cNvSpPr/>
                <p:nvPr/>
              </p:nvSpPr>
              <p:spPr>
                <a:xfrm rot="2948642">
                  <a:off x="1475117" y="2616049"/>
                  <a:ext cx="286256" cy="474730"/>
                </a:xfrm>
                <a:prstGeom prst="moon">
                  <a:avLst>
                    <a:gd name="adj" fmla="val 5351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Connector 1592"/>
                <p:cNvSpPr/>
                <p:nvPr/>
              </p:nvSpPr>
              <p:spPr>
                <a:xfrm>
                  <a:off x="2150641" y="2776890"/>
                  <a:ext cx="89619" cy="80460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94" name="Group 32"/>
                <p:cNvGrpSpPr/>
                <p:nvPr/>
              </p:nvGrpSpPr>
              <p:grpSpPr>
                <a:xfrm>
                  <a:off x="1662638" y="2795194"/>
                  <a:ext cx="177691" cy="170711"/>
                  <a:chOff x="3088958" y="2486271"/>
                  <a:chExt cx="196356" cy="170025"/>
                </a:xfrm>
                <a:grpFill/>
              </p:grpSpPr>
              <p:sp>
                <p:nvSpPr>
                  <p:cNvPr id="1596" name="Connector 1595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7" name="Connector 1596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8" name="Connector 1597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95" name="Connector 1594"/>
                <p:cNvSpPr/>
                <p:nvPr/>
              </p:nvSpPr>
              <p:spPr>
                <a:xfrm rot="5400000">
                  <a:off x="1755640" y="2682543"/>
                  <a:ext cx="96601" cy="43912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85" name="Group 137"/>
              <p:cNvGrpSpPr/>
              <p:nvPr/>
            </p:nvGrpSpPr>
            <p:grpSpPr>
              <a:xfrm>
                <a:off x="2184276" y="4342163"/>
                <a:ext cx="63003" cy="59365"/>
                <a:chOff x="2105832" y="2878444"/>
                <a:chExt cx="63003" cy="59365"/>
              </a:xfrm>
            </p:grpSpPr>
            <p:sp>
              <p:nvSpPr>
                <p:cNvPr id="1586" name="Connector 1585"/>
                <p:cNvSpPr/>
                <p:nvPr/>
              </p:nvSpPr>
              <p:spPr>
                <a:xfrm>
                  <a:off x="2105832" y="2878444"/>
                  <a:ext cx="63003" cy="59365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Connector 1586"/>
                <p:cNvSpPr/>
                <p:nvPr/>
              </p:nvSpPr>
              <p:spPr>
                <a:xfrm flipH="1" flipV="1">
                  <a:off x="2131245" y="2904388"/>
                  <a:ext cx="31221" cy="33421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08" name="Group 116"/>
            <p:cNvGrpSpPr/>
            <p:nvPr/>
          </p:nvGrpSpPr>
          <p:grpSpPr>
            <a:xfrm>
              <a:off x="1391198" y="1145789"/>
              <a:ext cx="662926" cy="247756"/>
              <a:chOff x="1380880" y="2656198"/>
              <a:chExt cx="891180" cy="372818"/>
            </a:xfrm>
            <a:solidFill>
              <a:schemeClr val="bg2">
                <a:lumMod val="25000"/>
              </a:schemeClr>
            </a:solidFill>
          </p:grpSpPr>
          <p:grpSp>
            <p:nvGrpSpPr>
              <p:cNvPr id="1609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623" name="Connector 1622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Connector 1623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Connector 1624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10" name="Connector 1609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1" name="Connector 1610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2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620" name="Connector 1619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Connector 1620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Connector 1621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13" name="Moon 1612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4" name="Connector 1613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5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617" name="Connector 161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Connector 161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Connector 161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16" name="Connector 1615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6" name="Group 137"/>
            <p:cNvGrpSpPr/>
            <p:nvPr/>
          </p:nvGrpSpPr>
          <p:grpSpPr>
            <a:xfrm>
              <a:off x="1917326" y="1279694"/>
              <a:ext cx="46866" cy="39451"/>
              <a:chOff x="2105832" y="2878444"/>
              <a:chExt cx="63003" cy="59365"/>
            </a:xfrm>
          </p:grpSpPr>
          <p:sp>
            <p:nvSpPr>
              <p:cNvPr id="1627" name="Connector 1626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8" name="Connector 1627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9" name="Group 116"/>
            <p:cNvGrpSpPr/>
            <p:nvPr/>
          </p:nvGrpSpPr>
          <p:grpSpPr>
            <a:xfrm>
              <a:off x="2086284" y="1149241"/>
              <a:ext cx="662926" cy="247756"/>
              <a:chOff x="1380880" y="2656198"/>
              <a:chExt cx="891180" cy="372818"/>
            </a:xfrm>
            <a:solidFill>
              <a:schemeClr val="bg2">
                <a:lumMod val="25000"/>
              </a:schemeClr>
            </a:solidFill>
          </p:grpSpPr>
          <p:grpSp>
            <p:nvGrpSpPr>
              <p:cNvPr id="1630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644" name="Connector 1643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Connector 1644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Connector 1645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31" name="Connector 1630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2" name="Connector 1631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33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641" name="Connector 164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Connector 164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Connector 164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34" name="Moon 1633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5" name="Connector 1634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36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638" name="Connector 163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Connector 163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Connector 163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37" name="Connector 1636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7" name="Group 137"/>
            <p:cNvGrpSpPr/>
            <p:nvPr/>
          </p:nvGrpSpPr>
          <p:grpSpPr>
            <a:xfrm>
              <a:off x="2612412" y="1283146"/>
              <a:ext cx="46866" cy="39451"/>
              <a:chOff x="2105832" y="2878444"/>
              <a:chExt cx="63003" cy="59365"/>
            </a:xfrm>
          </p:grpSpPr>
          <p:sp>
            <p:nvSpPr>
              <p:cNvPr id="1648" name="Connector 1647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9" name="Connector 1648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50" name="Group 116"/>
            <p:cNvGrpSpPr/>
            <p:nvPr/>
          </p:nvGrpSpPr>
          <p:grpSpPr>
            <a:xfrm>
              <a:off x="2725156" y="1173201"/>
              <a:ext cx="662926" cy="247756"/>
              <a:chOff x="1380880" y="2656198"/>
              <a:chExt cx="891180" cy="372818"/>
            </a:xfrm>
            <a:solidFill>
              <a:schemeClr val="bg2">
                <a:lumMod val="25000"/>
              </a:schemeClr>
            </a:solidFill>
          </p:grpSpPr>
          <p:grpSp>
            <p:nvGrpSpPr>
              <p:cNvPr id="1651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665" name="Connector 1664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Connector 1665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Connector 1666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52" name="Connector 1651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3" name="Connector 1652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54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662" name="Connector 166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Connector 166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Connector 166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55" name="Moon 1654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6" name="Connector 1655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57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659" name="Connector 165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Connector 165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Connector 166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58" name="Connector 1657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68" name="Group 137"/>
            <p:cNvGrpSpPr/>
            <p:nvPr/>
          </p:nvGrpSpPr>
          <p:grpSpPr>
            <a:xfrm>
              <a:off x="3251284" y="1307106"/>
              <a:ext cx="46866" cy="39451"/>
              <a:chOff x="2105832" y="2878444"/>
              <a:chExt cx="63003" cy="59365"/>
            </a:xfrm>
          </p:grpSpPr>
          <p:sp>
            <p:nvSpPr>
              <p:cNvPr id="1669" name="Connector 1668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0" name="Connector 1669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4" name="Group 116"/>
            <p:cNvGrpSpPr/>
            <p:nvPr/>
          </p:nvGrpSpPr>
          <p:grpSpPr>
            <a:xfrm>
              <a:off x="1373423" y="886329"/>
              <a:ext cx="662926" cy="247756"/>
              <a:chOff x="1380880" y="2656198"/>
              <a:chExt cx="891180" cy="372818"/>
            </a:xfrm>
            <a:solidFill>
              <a:schemeClr val="bg2">
                <a:lumMod val="25000"/>
              </a:schemeClr>
            </a:solidFill>
          </p:grpSpPr>
          <p:grpSp>
            <p:nvGrpSpPr>
              <p:cNvPr id="1735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749" name="Connector 1748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Connector 1749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Connector 1750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36" name="Connector 1735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7" name="Connector 1736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38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746" name="Connector 174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Connector 174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Connector 174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39" name="Moon 1738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0" name="Connector 1739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41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743" name="Connector 1742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Connector 1743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Connector 174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42" name="Connector 1741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2" name="Group 137"/>
            <p:cNvGrpSpPr/>
            <p:nvPr/>
          </p:nvGrpSpPr>
          <p:grpSpPr>
            <a:xfrm>
              <a:off x="1899551" y="1020234"/>
              <a:ext cx="46866" cy="39451"/>
              <a:chOff x="2105832" y="2878444"/>
              <a:chExt cx="63003" cy="59365"/>
            </a:xfrm>
          </p:grpSpPr>
          <p:sp>
            <p:nvSpPr>
              <p:cNvPr id="1753" name="Connector 1752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4" name="Connector 1753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55" name="Group 116"/>
            <p:cNvGrpSpPr/>
            <p:nvPr/>
          </p:nvGrpSpPr>
          <p:grpSpPr>
            <a:xfrm>
              <a:off x="2068509" y="889781"/>
              <a:ext cx="662926" cy="247756"/>
              <a:chOff x="1380880" y="2656198"/>
              <a:chExt cx="891180" cy="372818"/>
            </a:xfrm>
            <a:solidFill>
              <a:schemeClr val="bg2">
                <a:lumMod val="25000"/>
              </a:schemeClr>
            </a:solidFill>
          </p:grpSpPr>
          <p:grpSp>
            <p:nvGrpSpPr>
              <p:cNvPr id="1756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770" name="Connector 1769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1" name="Connector 177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Connector 1771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57" name="Connector 1756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8" name="Connector 1757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59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767" name="Connector 176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Connector 176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9" name="Connector 176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60" name="Moon 1759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1" name="Connector 1760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62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764" name="Connector 176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Connector 176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Connector 176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63" name="Connector 1762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3" name="Group 137"/>
            <p:cNvGrpSpPr/>
            <p:nvPr/>
          </p:nvGrpSpPr>
          <p:grpSpPr>
            <a:xfrm>
              <a:off x="2594637" y="1023686"/>
              <a:ext cx="46866" cy="39451"/>
              <a:chOff x="2105832" y="2878444"/>
              <a:chExt cx="63003" cy="59365"/>
            </a:xfrm>
          </p:grpSpPr>
          <p:sp>
            <p:nvSpPr>
              <p:cNvPr id="1774" name="Connector 1773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5" name="Connector 1774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6" name="Group 116"/>
            <p:cNvGrpSpPr/>
            <p:nvPr/>
          </p:nvGrpSpPr>
          <p:grpSpPr>
            <a:xfrm>
              <a:off x="2707381" y="913741"/>
              <a:ext cx="662926" cy="247756"/>
              <a:chOff x="1380880" y="2656198"/>
              <a:chExt cx="891180" cy="372818"/>
            </a:xfrm>
            <a:solidFill>
              <a:schemeClr val="bg2">
                <a:lumMod val="25000"/>
              </a:schemeClr>
            </a:solidFill>
          </p:grpSpPr>
          <p:grpSp>
            <p:nvGrpSpPr>
              <p:cNvPr id="1777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791" name="Connector 1790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Connector 1791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Connector 1792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78" name="Connector 1777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9" name="Connector 1778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80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788" name="Connector 178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Connector 178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Connector 178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81" name="Moon 1780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2" name="Connector 1781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83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785" name="Connector 178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Connector 178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Connector 178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84" name="Connector 1783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4" name="Group 137"/>
            <p:cNvGrpSpPr/>
            <p:nvPr/>
          </p:nvGrpSpPr>
          <p:grpSpPr>
            <a:xfrm>
              <a:off x="3233509" y="1047646"/>
              <a:ext cx="46866" cy="39451"/>
              <a:chOff x="2105832" y="2878444"/>
              <a:chExt cx="63003" cy="59365"/>
            </a:xfrm>
          </p:grpSpPr>
          <p:sp>
            <p:nvSpPr>
              <p:cNvPr id="1795" name="Connector 1794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6" name="Connector 1795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7" name="Group 116"/>
            <p:cNvGrpSpPr/>
            <p:nvPr/>
          </p:nvGrpSpPr>
          <p:grpSpPr>
            <a:xfrm>
              <a:off x="1355405" y="633618"/>
              <a:ext cx="662926" cy="247756"/>
              <a:chOff x="1380880" y="2656198"/>
              <a:chExt cx="891180" cy="372818"/>
            </a:xfrm>
            <a:solidFill>
              <a:schemeClr val="bg2">
                <a:lumMod val="25000"/>
              </a:schemeClr>
            </a:solidFill>
          </p:grpSpPr>
          <p:grpSp>
            <p:nvGrpSpPr>
              <p:cNvPr id="1798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812" name="Connector 1811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Connector 1812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Connector 1813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99" name="Connector 1798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0" name="Connector 1799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01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809" name="Connector 180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Connector 180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Connector 181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02" name="Moon 1801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3" name="Connector 1802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04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806" name="Connector 180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Connector 180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Connector 180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05" name="Connector 1804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5" name="Group 137"/>
            <p:cNvGrpSpPr/>
            <p:nvPr/>
          </p:nvGrpSpPr>
          <p:grpSpPr>
            <a:xfrm>
              <a:off x="1881533" y="767523"/>
              <a:ext cx="46866" cy="39451"/>
              <a:chOff x="2105832" y="2878444"/>
              <a:chExt cx="63003" cy="59365"/>
            </a:xfrm>
          </p:grpSpPr>
          <p:sp>
            <p:nvSpPr>
              <p:cNvPr id="1816" name="Connector 1815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7" name="Connector 1816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8" name="Group 116"/>
            <p:cNvGrpSpPr/>
            <p:nvPr/>
          </p:nvGrpSpPr>
          <p:grpSpPr>
            <a:xfrm>
              <a:off x="2050491" y="637070"/>
              <a:ext cx="662926" cy="247756"/>
              <a:chOff x="1380880" y="2656198"/>
              <a:chExt cx="891180" cy="372818"/>
            </a:xfrm>
            <a:solidFill>
              <a:schemeClr val="bg2">
                <a:lumMod val="25000"/>
              </a:schemeClr>
            </a:solidFill>
          </p:grpSpPr>
          <p:grpSp>
            <p:nvGrpSpPr>
              <p:cNvPr id="1819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833" name="Connector 1832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Connector 1833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Connector 1834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20" name="Connector 1819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1" name="Connector 1820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22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830" name="Connector 1829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Connector 1830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Connector 1831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23" name="Moon 1822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4" name="Connector 1823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25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827" name="Connector 182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Connector 182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Connector 182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26" name="Connector 1825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6" name="Group 137"/>
            <p:cNvGrpSpPr/>
            <p:nvPr/>
          </p:nvGrpSpPr>
          <p:grpSpPr>
            <a:xfrm>
              <a:off x="2576619" y="770975"/>
              <a:ext cx="46866" cy="39451"/>
              <a:chOff x="2105832" y="2878444"/>
              <a:chExt cx="63003" cy="59365"/>
            </a:xfrm>
          </p:grpSpPr>
          <p:sp>
            <p:nvSpPr>
              <p:cNvPr id="1837" name="Connector 1836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8" name="Connector 1837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9" name="Group 116"/>
            <p:cNvGrpSpPr/>
            <p:nvPr/>
          </p:nvGrpSpPr>
          <p:grpSpPr>
            <a:xfrm>
              <a:off x="2689363" y="661030"/>
              <a:ext cx="662926" cy="247756"/>
              <a:chOff x="1380880" y="2656198"/>
              <a:chExt cx="891180" cy="372818"/>
            </a:xfrm>
            <a:solidFill>
              <a:schemeClr val="bg2">
                <a:lumMod val="25000"/>
              </a:schemeClr>
            </a:solidFill>
          </p:grpSpPr>
          <p:grpSp>
            <p:nvGrpSpPr>
              <p:cNvPr id="1840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854" name="Connector 1853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Connector 1854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Connector 1855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41" name="Connector 1840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2" name="Connector 1841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3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851" name="Connector 185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Connector 185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Connector 185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44" name="Moon 1843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5" name="Connector 1844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6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848" name="Connector 184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Connector 184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Connector 184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47" name="Connector 1846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7" name="Group 137"/>
            <p:cNvGrpSpPr/>
            <p:nvPr/>
          </p:nvGrpSpPr>
          <p:grpSpPr>
            <a:xfrm>
              <a:off x="3215491" y="794935"/>
              <a:ext cx="46866" cy="39451"/>
              <a:chOff x="2105832" y="2878444"/>
              <a:chExt cx="63003" cy="59365"/>
            </a:xfrm>
          </p:grpSpPr>
          <p:sp>
            <p:nvSpPr>
              <p:cNvPr id="1858" name="Connector 1857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9" name="Connector 1858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0" name="Group 116"/>
            <p:cNvGrpSpPr/>
            <p:nvPr/>
          </p:nvGrpSpPr>
          <p:grpSpPr>
            <a:xfrm>
              <a:off x="1341938" y="396336"/>
              <a:ext cx="662926" cy="247756"/>
              <a:chOff x="1380880" y="2656198"/>
              <a:chExt cx="891180" cy="372818"/>
            </a:xfrm>
            <a:solidFill>
              <a:schemeClr val="bg2">
                <a:lumMod val="25000"/>
              </a:schemeClr>
            </a:solidFill>
          </p:grpSpPr>
          <p:grpSp>
            <p:nvGrpSpPr>
              <p:cNvPr id="1861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875" name="Connector 1874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Connector 1875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Connector 1876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62" name="Connector 1861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3" name="Connector 1862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64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872" name="Connector 187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Connector 187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Connector 187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65" name="Moon 1864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6" name="Connector 1865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67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869" name="Connector 186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Connector 186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Connector 187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68" name="Connector 1867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8" name="Group 137"/>
            <p:cNvGrpSpPr/>
            <p:nvPr/>
          </p:nvGrpSpPr>
          <p:grpSpPr>
            <a:xfrm>
              <a:off x="1868066" y="530241"/>
              <a:ext cx="46866" cy="39451"/>
              <a:chOff x="2105832" y="2878444"/>
              <a:chExt cx="63003" cy="59365"/>
            </a:xfrm>
          </p:grpSpPr>
          <p:sp>
            <p:nvSpPr>
              <p:cNvPr id="1879" name="Connector 1878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0" name="Connector 1879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1" name="Group 116"/>
            <p:cNvGrpSpPr/>
            <p:nvPr/>
          </p:nvGrpSpPr>
          <p:grpSpPr>
            <a:xfrm>
              <a:off x="2037024" y="399788"/>
              <a:ext cx="662926" cy="247756"/>
              <a:chOff x="1380880" y="2656198"/>
              <a:chExt cx="891180" cy="372818"/>
            </a:xfrm>
            <a:solidFill>
              <a:schemeClr val="bg2">
                <a:lumMod val="25000"/>
              </a:schemeClr>
            </a:solidFill>
          </p:grpSpPr>
          <p:grpSp>
            <p:nvGrpSpPr>
              <p:cNvPr id="1882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896" name="Connector 1895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Connector 1896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Connector 1897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83" name="Connector 1882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4" name="Connector 1883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85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893" name="Connector 1892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Connector 1893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Connector 189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86" name="Moon 1885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7" name="Connector 1886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88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890" name="Connector 1889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Connector 1890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Connector 1891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89" name="Connector 1888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9" name="Group 137"/>
            <p:cNvGrpSpPr/>
            <p:nvPr/>
          </p:nvGrpSpPr>
          <p:grpSpPr>
            <a:xfrm>
              <a:off x="2563152" y="533693"/>
              <a:ext cx="46866" cy="39451"/>
              <a:chOff x="2105832" y="2878444"/>
              <a:chExt cx="63003" cy="59365"/>
            </a:xfrm>
          </p:grpSpPr>
          <p:sp>
            <p:nvSpPr>
              <p:cNvPr id="1900" name="Connector 1899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1" name="Connector 1900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2" name="Group 116"/>
            <p:cNvGrpSpPr/>
            <p:nvPr/>
          </p:nvGrpSpPr>
          <p:grpSpPr>
            <a:xfrm>
              <a:off x="2675896" y="423748"/>
              <a:ext cx="662926" cy="247756"/>
              <a:chOff x="1380880" y="2656198"/>
              <a:chExt cx="891180" cy="372818"/>
            </a:xfrm>
            <a:solidFill>
              <a:schemeClr val="bg2">
                <a:lumMod val="25000"/>
              </a:schemeClr>
            </a:solidFill>
          </p:grpSpPr>
          <p:grpSp>
            <p:nvGrpSpPr>
              <p:cNvPr id="1903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917" name="Connector 1916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Connector 1917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Connector 1918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04" name="Connector 1903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5" name="Connector 1904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06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914" name="Connector 191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Connector 191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Connector 191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07" name="Moon 1906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8" name="Connector 1907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09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911" name="Connector 191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Connector 191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Connector 191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10" name="Connector 1909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0" name="Group 137"/>
            <p:cNvGrpSpPr/>
            <p:nvPr/>
          </p:nvGrpSpPr>
          <p:grpSpPr>
            <a:xfrm>
              <a:off x="3202024" y="557653"/>
              <a:ext cx="46866" cy="39451"/>
              <a:chOff x="2105832" y="2878444"/>
              <a:chExt cx="63003" cy="59365"/>
            </a:xfrm>
          </p:grpSpPr>
          <p:sp>
            <p:nvSpPr>
              <p:cNvPr id="1921" name="Connector 1920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2" name="Connector 1921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6" name="Group 1935"/>
            <p:cNvGrpSpPr/>
            <p:nvPr/>
          </p:nvGrpSpPr>
          <p:grpSpPr>
            <a:xfrm>
              <a:off x="2757469" y="3592710"/>
              <a:ext cx="629380" cy="274179"/>
              <a:chOff x="860988" y="4344052"/>
              <a:chExt cx="629380" cy="274179"/>
            </a:xfrm>
          </p:grpSpPr>
          <p:grpSp>
            <p:nvGrpSpPr>
              <p:cNvPr id="1937" name="Group 98"/>
              <p:cNvGrpSpPr/>
              <p:nvPr/>
            </p:nvGrpSpPr>
            <p:grpSpPr>
              <a:xfrm>
                <a:off x="860982" y="4344051"/>
                <a:ext cx="629376" cy="274178"/>
                <a:chOff x="1380880" y="2656198"/>
                <a:chExt cx="891180" cy="372818"/>
              </a:xfrm>
              <a:solidFill>
                <a:srgbClr val="980029"/>
              </a:solidFill>
            </p:grpSpPr>
            <p:grpSp>
              <p:nvGrpSpPr>
                <p:cNvPr id="1941" name="Group 26"/>
                <p:cNvGrpSpPr/>
                <p:nvPr/>
              </p:nvGrpSpPr>
              <p:grpSpPr>
                <a:xfrm rot="11851172" flipH="1">
                  <a:off x="2041501" y="2673545"/>
                  <a:ext cx="134091" cy="124292"/>
                  <a:chOff x="3552001" y="2051498"/>
                  <a:chExt cx="196356" cy="170025"/>
                </a:xfrm>
                <a:grpFill/>
                <a:effectLst/>
              </p:grpSpPr>
              <p:sp>
                <p:nvSpPr>
                  <p:cNvPr id="1955" name="Connector 1954"/>
                  <p:cNvSpPr/>
                  <p:nvPr/>
                </p:nvSpPr>
                <p:spPr>
                  <a:xfrm rot="19317176" flipV="1">
                    <a:off x="3554528" y="2051498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6" name="Connector 1955"/>
                  <p:cNvSpPr/>
                  <p:nvPr/>
                </p:nvSpPr>
                <p:spPr>
                  <a:xfrm rot="2533148" flipV="1">
                    <a:off x="3552001" y="212289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7" name="Connector 1956"/>
                  <p:cNvSpPr/>
                  <p:nvPr/>
                </p:nvSpPr>
                <p:spPr>
                  <a:xfrm rot="21114610">
                    <a:off x="3648636" y="2174705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42" name="Connector 1941"/>
                <p:cNvSpPr/>
                <p:nvPr/>
              </p:nvSpPr>
              <p:spPr>
                <a:xfrm rot="1427543">
                  <a:off x="2029222" y="2774044"/>
                  <a:ext cx="242838" cy="191871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3" name="Connector 1942"/>
                <p:cNvSpPr/>
                <p:nvPr/>
              </p:nvSpPr>
              <p:spPr>
                <a:xfrm rot="1163209">
                  <a:off x="1728349" y="2702700"/>
                  <a:ext cx="403149" cy="197179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44" name="Group 1359"/>
                <p:cNvGrpSpPr/>
                <p:nvPr/>
              </p:nvGrpSpPr>
              <p:grpSpPr>
                <a:xfrm>
                  <a:off x="1936340" y="2904724"/>
                  <a:ext cx="134091" cy="124292"/>
                  <a:chOff x="3088958" y="2486271"/>
                  <a:chExt cx="196356" cy="170025"/>
                </a:xfrm>
                <a:grpFill/>
              </p:grpSpPr>
              <p:sp>
                <p:nvSpPr>
                  <p:cNvPr id="1952" name="Connector 1951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3" name="Connector 1952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4" name="Connector 1953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45" name="Moon 1944"/>
                <p:cNvSpPr/>
                <p:nvPr/>
              </p:nvSpPr>
              <p:spPr>
                <a:xfrm rot="2948642">
                  <a:off x="1475117" y="2616049"/>
                  <a:ext cx="286256" cy="474730"/>
                </a:xfrm>
                <a:prstGeom prst="moon">
                  <a:avLst>
                    <a:gd name="adj" fmla="val 5351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6" name="Connector 1945"/>
                <p:cNvSpPr/>
                <p:nvPr/>
              </p:nvSpPr>
              <p:spPr>
                <a:xfrm>
                  <a:off x="2150641" y="2776890"/>
                  <a:ext cx="89619" cy="80460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47" name="Group 32"/>
                <p:cNvGrpSpPr/>
                <p:nvPr/>
              </p:nvGrpSpPr>
              <p:grpSpPr>
                <a:xfrm>
                  <a:off x="1662638" y="2795194"/>
                  <a:ext cx="177691" cy="170711"/>
                  <a:chOff x="3088958" y="2486271"/>
                  <a:chExt cx="196356" cy="170025"/>
                </a:xfrm>
                <a:grpFill/>
              </p:grpSpPr>
              <p:sp>
                <p:nvSpPr>
                  <p:cNvPr id="1949" name="Connector 1948"/>
                  <p:cNvSpPr/>
                  <p:nvPr/>
                </p:nvSpPr>
                <p:spPr>
                  <a:xfrm rot="19317176" flipV="1">
                    <a:off x="3091485" y="2486271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0" name="Connector 1949"/>
                  <p:cNvSpPr/>
                  <p:nvPr/>
                </p:nvSpPr>
                <p:spPr>
                  <a:xfrm rot="2533148" flipV="1">
                    <a:off x="3088958" y="2557664"/>
                    <a:ext cx="13280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1" name="Connector 1950"/>
                  <p:cNvSpPr/>
                  <p:nvPr/>
                </p:nvSpPr>
                <p:spPr>
                  <a:xfrm rot="21114610">
                    <a:off x="3185593" y="2609478"/>
                    <a:ext cx="99721" cy="46818"/>
                  </a:xfrm>
                  <a:prstGeom prst="flowChartConnector">
                    <a:avLst/>
                  </a:prstGeom>
                  <a:grpFill/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48" name="Connector 1947"/>
                <p:cNvSpPr/>
                <p:nvPr/>
              </p:nvSpPr>
              <p:spPr>
                <a:xfrm rot="5400000">
                  <a:off x="1755640" y="2682543"/>
                  <a:ext cx="96601" cy="43912"/>
                </a:xfrm>
                <a:prstGeom prst="flowChartConnector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38" name="Group 78"/>
              <p:cNvGrpSpPr/>
              <p:nvPr/>
            </p:nvGrpSpPr>
            <p:grpSpPr>
              <a:xfrm>
                <a:off x="1361644" y="4491984"/>
                <a:ext cx="44495" cy="43658"/>
                <a:chOff x="2105832" y="2878444"/>
                <a:chExt cx="63003" cy="59365"/>
              </a:xfrm>
            </p:grpSpPr>
            <p:sp>
              <p:nvSpPr>
                <p:cNvPr id="1939" name="Connector 1938"/>
                <p:cNvSpPr/>
                <p:nvPr/>
              </p:nvSpPr>
              <p:spPr>
                <a:xfrm>
                  <a:off x="2105832" y="2878444"/>
                  <a:ext cx="63003" cy="59365"/>
                </a:xfrm>
                <a:prstGeom prst="flowChartConnector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0" name="Connector 1939"/>
                <p:cNvSpPr/>
                <p:nvPr/>
              </p:nvSpPr>
              <p:spPr>
                <a:xfrm flipH="1" flipV="1">
                  <a:off x="2131245" y="2904388"/>
                  <a:ext cx="31221" cy="33421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3538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0"/>
                                        <p:tgtEl>
                                          <p:spTgt spid="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0"/>
          <p:cNvGrpSpPr/>
          <p:nvPr/>
        </p:nvGrpSpPr>
        <p:grpSpPr>
          <a:xfrm>
            <a:off x="358720" y="5868856"/>
            <a:ext cx="629380" cy="274179"/>
            <a:chOff x="1404988" y="3429000"/>
            <a:chExt cx="891180" cy="372818"/>
          </a:xfrm>
        </p:grpSpPr>
        <p:grpSp>
          <p:nvGrpSpPr>
            <p:cNvPr id="3" name="Group 98"/>
            <p:cNvGrpSpPr/>
            <p:nvPr/>
          </p:nvGrpSpPr>
          <p:grpSpPr>
            <a:xfrm>
              <a:off x="1404988" y="3429000"/>
              <a:ext cx="891180" cy="372818"/>
              <a:chOff x="1380880" y="2656198"/>
              <a:chExt cx="891180" cy="372818"/>
            </a:xfrm>
            <a:solidFill>
              <a:srgbClr val="FF0000"/>
            </a:solidFill>
          </p:grpSpPr>
          <p:grpSp>
            <p:nvGrpSpPr>
              <p:cNvPr id="4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14" name="Connector 113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Connector 114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Connector 115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1" name="Connector 100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Connector 101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11" name="Connector 11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Connector 11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Connector 11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Moon 103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onnector 104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08" name="Connector 10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Connector 10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Connector 10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7" name="Connector 106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78"/>
            <p:cNvGrpSpPr/>
            <p:nvPr/>
          </p:nvGrpSpPr>
          <p:grpSpPr>
            <a:xfrm>
              <a:off x="2113900" y="3630152"/>
              <a:ext cx="63003" cy="59365"/>
              <a:chOff x="2105832" y="2878444"/>
              <a:chExt cx="63003" cy="59365"/>
            </a:xfrm>
          </p:grpSpPr>
          <p:sp>
            <p:nvSpPr>
              <p:cNvPr id="66" name="Connector 65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Connector 66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141"/>
          <p:cNvGrpSpPr/>
          <p:nvPr/>
        </p:nvGrpSpPr>
        <p:grpSpPr>
          <a:xfrm>
            <a:off x="3697386" y="5723745"/>
            <a:ext cx="662927" cy="247756"/>
            <a:chOff x="1476998" y="4140662"/>
            <a:chExt cx="891180" cy="372818"/>
          </a:xfrm>
        </p:grpSpPr>
        <p:grpSp>
          <p:nvGrpSpPr>
            <p:cNvPr id="9" name="Group 116"/>
            <p:cNvGrpSpPr/>
            <p:nvPr/>
          </p:nvGrpSpPr>
          <p:grpSpPr>
            <a:xfrm>
              <a:off x="1476998" y="4140662"/>
              <a:ext cx="891180" cy="372818"/>
              <a:chOff x="1380880" y="2656198"/>
              <a:chExt cx="891180" cy="372818"/>
            </a:xfrm>
            <a:solidFill>
              <a:srgbClr val="0000FF"/>
            </a:solidFill>
          </p:grpSpPr>
          <p:grpSp>
            <p:nvGrpSpPr>
              <p:cNvPr id="10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32" name="Connector 131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Connector 132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Connector 133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9" name="Connector 118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onnector 119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29" name="Connector 12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Connector 12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Connector 13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2" name="Moon 121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Connector 122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26" name="Connector 12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Connector 12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Connector 12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5" name="Connector 124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37"/>
            <p:cNvGrpSpPr/>
            <p:nvPr/>
          </p:nvGrpSpPr>
          <p:grpSpPr>
            <a:xfrm>
              <a:off x="2184276" y="4342163"/>
              <a:ext cx="63003" cy="59365"/>
              <a:chOff x="2105832" y="2878444"/>
              <a:chExt cx="63003" cy="59365"/>
            </a:xfrm>
          </p:grpSpPr>
          <p:sp>
            <p:nvSpPr>
              <p:cNvPr id="139" name="Connector 138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Connector 139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202"/>
          <p:cNvGrpSpPr/>
          <p:nvPr/>
        </p:nvGrpSpPr>
        <p:grpSpPr>
          <a:xfrm>
            <a:off x="2112125" y="1506388"/>
            <a:ext cx="609269" cy="238468"/>
            <a:chOff x="2275557" y="2146300"/>
            <a:chExt cx="1304993" cy="509994"/>
          </a:xfrm>
        </p:grpSpPr>
        <p:grpSp>
          <p:nvGrpSpPr>
            <p:cNvPr id="15" name="Group 26"/>
            <p:cNvGrpSpPr/>
            <p:nvPr/>
          </p:nvGrpSpPr>
          <p:grpSpPr>
            <a:xfrm rot="11851172" flipH="1">
              <a:off x="3242929" y="2170024"/>
              <a:ext cx="196354" cy="170026"/>
              <a:chOff x="3552001" y="2051498"/>
              <a:chExt cx="196356" cy="170025"/>
            </a:xfrm>
            <a:effectLst/>
          </p:grpSpPr>
          <p:sp>
            <p:nvSpPr>
              <p:cNvPr id="220" name="Connector 219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Connector 220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Connector 221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5" name="Connector 204"/>
            <p:cNvSpPr/>
            <p:nvPr/>
          </p:nvSpPr>
          <p:spPr>
            <a:xfrm rot="1427543">
              <a:off x="3224952" y="2307506"/>
              <a:ext cx="355598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Connector 205"/>
            <p:cNvSpPr/>
            <p:nvPr/>
          </p:nvSpPr>
          <p:spPr>
            <a:xfrm rot="1163209">
              <a:off x="2784372" y="2209912"/>
              <a:ext cx="590348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31"/>
            <p:cNvGrpSpPr/>
            <p:nvPr/>
          </p:nvGrpSpPr>
          <p:grpSpPr>
            <a:xfrm>
              <a:off x="3088941" y="2486268"/>
              <a:ext cx="196354" cy="170026"/>
              <a:chOff x="3088958" y="2486271"/>
              <a:chExt cx="196356" cy="170025"/>
            </a:xfrm>
          </p:grpSpPr>
          <p:sp>
            <p:nvSpPr>
              <p:cNvPr id="217" name="Connector 216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Connector 217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Connector 218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8" name="Moon 207"/>
            <p:cNvSpPr/>
            <p:nvPr/>
          </p:nvSpPr>
          <p:spPr>
            <a:xfrm rot="2948642">
              <a:off x="2427348" y="2068495"/>
              <a:ext cx="391584" cy="695166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Connector 208"/>
            <p:cNvSpPr/>
            <p:nvPr/>
          </p:nvSpPr>
          <p:spPr>
            <a:xfrm>
              <a:off x="3402751" y="2311396"/>
              <a:ext cx="131232" cy="110067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Connector 209"/>
            <p:cNvSpPr/>
            <p:nvPr/>
          </p:nvSpPr>
          <p:spPr>
            <a:xfrm>
              <a:off x="3337136" y="2450320"/>
              <a:ext cx="92258" cy="81208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Connector 210"/>
            <p:cNvSpPr/>
            <p:nvPr/>
          </p:nvSpPr>
          <p:spPr>
            <a:xfrm flipH="1" flipV="1">
              <a:off x="3374349" y="2485808"/>
              <a:ext cx="45719" cy="457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32"/>
            <p:cNvGrpSpPr/>
            <p:nvPr/>
          </p:nvGrpSpPr>
          <p:grpSpPr>
            <a:xfrm>
              <a:off x="2688147" y="2336435"/>
              <a:ext cx="260200" cy="233524"/>
              <a:chOff x="3088958" y="2486271"/>
              <a:chExt cx="196356" cy="170025"/>
            </a:xfrm>
          </p:grpSpPr>
          <p:sp>
            <p:nvSpPr>
              <p:cNvPr id="214" name="Connector 213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Connector 214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Connector 215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Connector 212"/>
            <p:cNvSpPr/>
            <p:nvPr/>
          </p:nvSpPr>
          <p:spPr>
            <a:xfrm rot="5400000">
              <a:off x="2829005" y="2180221"/>
              <a:ext cx="132144" cy="64302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222"/>
          <p:cNvGrpSpPr/>
          <p:nvPr/>
        </p:nvGrpSpPr>
        <p:grpSpPr>
          <a:xfrm>
            <a:off x="1485024" y="2111861"/>
            <a:ext cx="609269" cy="238468"/>
            <a:chOff x="2275569" y="2146300"/>
            <a:chExt cx="1305000" cy="509996"/>
          </a:xfrm>
        </p:grpSpPr>
        <p:grpSp>
          <p:nvGrpSpPr>
            <p:cNvPr id="19" name="Group 26"/>
            <p:cNvGrpSpPr/>
            <p:nvPr/>
          </p:nvGrpSpPr>
          <p:grpSpPr>
            <a:xfrm rot="11851172" flipH="1">
              <a:off x="3242944" y="2170022"/>
              <a:ext cx="196356" cy="170025"/>
              <a:chOff x="3552001" y="2051498"/>
              <a:chExt cx="196356" cy="170025"/>
            </a:xfrm>
            <a:effectLst/>
          </p:grpSpPr>
          <p:sp>
            <p:nvSpPr>
              <p:cNvPr id="240" name="Connector 239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Connector 240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Connector 241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5" name="Connector 224"/>
            <p:cNvSpPr/>
            <p:nvPr/>
          </p:nvSpPr>
          <p:spPr>
            <a:xfrm rot="1427543">
              <a:off x="3224969" y="2307507"/>
              <a:ext cx="355600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Connector 225"/>
            <p:cNvSpPr/>
            <p:nvPr/>
          </p:nvSpPr>
          <p:spPr>
            <a:xfrm rot="1163209">
              <a:off x="2784386" y="2209911"/>
              <a:ext cx="590351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31"/>
            <p:cNvGrpSpPr/>
            <p:nvPr/>
          </p:nvGrpSpPr>
          <p:grpSpPr>
            <a:xfrm>
              <a:off x="3088958" y="2486271"/>
              <a:ext cx="196356" cy="170025"/>
              <a:chOff x="3088958" y="2486271"/>
              <a:chExt cx="196356" cy="170025"/>
            </a:xfrm>
          </p:grpSpPr>
          <p:sp>
            <p:nvSpPr>
              <p:cNvPr id="237" name="Connector 236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Connector 237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Connector 238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8" name="Moon 227"/>
            <p:cNvSpPr/>
            <p:nvPr/>
          </p:nvSpPr>
          <p:spPr>
            <a:xfrm rot="2948642">
              <a:off x="2427363" y="2068496"/>
              <a:ext cx="391584" cy="695171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Connector 228"/>
            <p:cNvSpPr/>
            <p:nvPr/>
          </p:nvSpPr>
          <p:spPr>
            <a:xfrm>
              <a:off x="3402769" y="2311399"/>
              <a:ext cx="131233" cy="110066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Connector 229"/>
            <p:cNvSpPr/>
            <p:nvPr/>
          </p:nvSpPr>
          <p:spPr>
            <a:xfrm>
              <a:off x="3337153" y="2450321"/>
              <a:ext cx="92258" cy="81209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Connector 230"/>
            <p:cNvSpPr/>
            <p:nvPr/>
          </p:nvSpPr>
          <p:spPr>
            <a:xfrm flipH="1" flipV="1">
              <a:off x="3374367" y="24858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32"/>
            <p:cNvGrpSpPr/>
            <p:nvPr/>
          </p:nvGrpSpPr>
          <p:grpSpPr>
            <a:xfrm>
              <a:off x="2688157" y="2336438"/>
              <a:ext cx="260201" cy="233524"/>
              <a:chOff x="3088958" y="2486271"/>
              <a:chExt cx="196356" cy="170025"/>
            </a:xfrm>
          </p:grpSpPr>
          <p:sp>
            <p:nvSpPr>
              <p:cNvPr id="234" name="Connector 233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Connector 234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Connector 235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3" name="Connector 232"/>
            <p:cNvSpPr/>
            <p:nvPr/>
          </p:nvSpPr>
          <p:spPr>
            <a:xfrm rot="5400000">
              <a:off x="2829006" y="2180221"/>
              <a:ext cx="132145" cy="64303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42"/>
          <p:cNvGrpSpPr/>
          <p:nvPr/>
        </p:nvGrpSpPr>
        <p:grpSpPr>
          <a:xfrm>
            <a:off x="2193979" y="1798061"/>
            <a:ext cx="609269" cy="238468"/>
            <a:chOff x="2275569" y="2146300"/>
            <a:chExt cx="1305000" cy="509996"/>
          </a:xfrm>
        </p:grpSpPr>
        <p:grpSp>
          <p:nvGrpSpPr>
            <p:cNvPr id="23" name="Group 26"/>
            <p:cNvGrpSpPr/>
            <p:nvPr/>
          </p:nvGrpSpPr>
          <p:grpSpPr>
            <a:xfrm rot="11851172" flipH="1">
              <a:off x="3242942" y="2170020"/>
              <a:ext cx="196356" cy="170025"/>
              <a:chOff x="3552001" y="2051498"/>
              <a:chExt cx="196356" cy="170025"/>
            </a:xfrm>
            <a:effectLst/>
          </p:grpSpPr>
          <p:sp>
            <p:nvSpPr>
              <p:cNvPr id="260" name="Connector 259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Connector 260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Connector 261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5" name="Connector 244"/>
            <p:cNvSpPr/>
            <p:nvPr/>
          </p:nvSpPr>
          <p:spPr>
            <a:xfrm rot="1427543">
              <a:off x="3224969" y="2307507"/>
              <a:ext cx="355600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Connector 245"/>
            <p:cNvSpPr/>
            <p:nvPr/>
          </p:nvSpPr>
          <p:spPr>
            <a:xfrm rot="1163209">
              <a:off x="2784386" y="2209911"/>
              <a:ext cx="590351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31"/>
            <p:cNvGrpSpPr/>
            <p:nvPr/>
          </p:nvGrpSpPr>
          <p:grpSpPr>
            <a:xfrm>
              <a:off x="3088958" y="2486271"/>
              <a:ext cx="196356" cy="170025"/>
              <a:chOff x="3088958" y="2486271"/>
              <a:chExt cx="196356" cy="170025"/>
            </a:xfrm>
          </p:grpSpPr>
          <p:sp>
            <p:nvSpPr>
              <p:cNvPr id="257" name="Connector 256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Connector 257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Connector 258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8" name="Moon 247"/>
            <p:cNvSpPr/>
            <p:nvPr/>
          </p:nvSpPr>
          <p:spPr>
            <a:xfrm rot="2948642">
              <a:off x="2427363" y="2068496"/>
              <a:ext cx="391584" cy="695171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Connector 248"/>
            <p:cNvSpPr/>
            <p:nvPr/>
          </p:nvSpPr>
          <p:spPr>
            <a:xfrm>
              <a:off x="3402769" y="2311399"/>
              <a:ext cx="131233" cy="110066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Connector 249"/>
            <p:cNvSpPr/>
            <p:nvPr/>
          </p:nvSpPr>
          <p:spPr>
            <a:xfrm>
              <a:off x="3337153" y="2450321"/>
              <a:ext cx="92258" cy="81209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Connector 250"/>
            <p:cNvSpPr/>
            <p:nvPr/>
          </p:nvSpPr>
          <p:spPr>
            <a:xfrm flipH="1" flipV="1">
              <a:off x="3374367" y="24858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32"/>
            <p:cNvGrpSpPr/>
            <p:nvPr/>
          </p:nvGrpSpPr>
          <p:grpSpPr>
            <a:xfrm>
              <a:off x="2688155" y="2336438"/>
              <a:ext cx="260201" cy="233524"/>
              <a:chOff x="3088958" y="2486271"/>
              <a:chExt cx="196356" cy="170025"/>
            </a:xfrm>
          </p:grpSpPr>
          <p:sp>
            <p:nvSpPr>
              <p:cNvPr id="254" name="Connector 253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Connector 254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Connector 255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3" name="Connector 252"/>
            <p:cNvSpPr/>
            <p:nvPr/>
          </p:nvSpPr>
          <p:spPr>
            <a:xfrm rot="5400000">
              <a:off x="2829006" y="2180221"/>
              <a:ext cx="132145" cy="64303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4" name="Straight Connector 323"/>
          <p:cNvCxnSpPr/>
          <p:nvPr/>
        </p:nvCxnSpPr>
        <p:spPr>
          <a:xfrm rot="16200000" flipH="1">
            <a:off x="11418" y="1703025"/>
            <a:ext cx="2627146" cy="4262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/>
          <p:nvPr/>
        </p:nvCxnSpPr>
        <p:spPr>
          <a:xfrm rot="5400000">
            <a:off x="2198113" y="1702182"/>
            <a:ext cx="2627145" cy="5949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8" name="Isosceles Triangle 327"/>
          <p:cNvSpPr/>
          <p:nvPr/>
        </p:nvSpPr>
        <p:spPr>
          <a:xfrm>
            <a:off x="1856826" y="3376657"/>
            <a:ext cx="1112719" cy="1143785"/>
          </a:xfrm>
          <a:prstGeom prst="triangl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0" name="Straight Connector 329"/>
          <p:cNvCxnSpPr>
            <a:stCxn id="328" idx="2"/>
          </p:cNvCxnSpPr>
          <p:nvPr/>
        </p:nvCxnSpPr>
        <p:spPr>
          <a:xfrm rot="5400000">
            <a:off x="1447265" y="4737365"/>
            <a:ext cx="626485" cy="192638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 rot="5400000">
            <a:off x="-83037" y="3736767"/>
            <a:ext cx="2128196" cy="692121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rot="5400000">
            <a:off x="1103749" y="5707406"/>
            <a:ext cx="1120875" cy="1588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/>
          <p:nvPr/>
        </p:nvCxnSpPr>
        <p:spPr>
          <a:xfrm rot="5400000">
            <a:off x="-161167" y="5524831"/>
            <a:ext cx="1173237" cy="419101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 rot="16200000" flipH="1">
            <a:off x="2748538" y="4745362"/>
            <a:ext cx="653254" cy="222210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rot="16200000" flipH="1">
            <a:off x="2790671" y="3737604"/>
            <a:ext cx="2128196" cy="692121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rot="16200000" flipH="1">
            <a:off x="2627749" y="5734176"/>
            <a:ext cx="1120875" cy="1588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rot="16200000" flipH="1">
            <a:off x="3811062" y="5491709"/>
            <a:ext cx="1173237" cy="419101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420"/>
          <p:cNvGrpSpPr/>
          <p:nvPr/>
        </p:nvGrpSpPr>
        <p:grpSpPr>
          <a:xfrm>
            <a:off x="2091774" y="2072862"/>
            <a:ext cx="609269" cy="238468"/>
            <a:chOff x="2275569" y="2146300"/>
            <a:chExt cx="1305000" cy="509996"/>
          </a:xfrm>
        </p:grpSpPr>
        <p:grpSp>
          <p:nvGrpSpPr>
            <p:cNvPr id="27" name="Group 26"/>
            <p:cNvGrpSpPr/>
            <p:nvPr/>
          </p:nvGrpSpPr>
          <p:grpSpPr>
            <a:xfrm rot="11851172" flipH="1">
              <a:off x="3242940" y="2170018"/>
              <a:ext cx="196356" cy="170025"/>
              <a:chOff x="3552001" y="2051498"/>
              <a:chExt cx="196356" cy="170025"/>
            </a:xfrm>
            <a:effectLst/>
          </p:grpSpPr>
          <p:sp>
            <p:nvSpPr>
              <p:cNvPr id="438" name="Connector 437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Connector 438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Connector 439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3" name="Connector 422"/>
            <p:cNvSpPr/>
            <p:nvPr/>
          </p:nvSpPr>
          <p:spPr>
            <a:xfrm rot="1427543">
              <a:off x="3224969" y="2307507"/>
              <a:ext cx="355600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Connector 423"/>
            <p:cNvSpPr/>
            <p:nvPr/>
          </p:nvSpPr>
          <p:spPr>
            <a:xfrm rot="1163209">
              <a:off x="2784386" y="2209911"/>
              <a:ext cx="590351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31"/>
            <p:cNvGrpSpPr/>
            <p:nvPr/>
          </p:nvGrpSpPr>
          <p:grpSpPr>
            <a:xfrm>
              <a:off x="3088958" y="2486271"/>
              <a:ext cx="196356" cy="170025"/>
              <a:chOff x="3088958" y="2486271"/>
              <a:chExt cx="196356" cy="170025"/>
            </a:xfrm>
          </p:grpSpPr>
          <p:sp>
            <p:nvSpPr>
              <p:cNvPr id="435" name="Connector 434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Connector 435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Connector 436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6" name="Moon 425"/>
            <p:cNvSpPr/>
            <p:nvPr/>
          </p:nvSpPr>
          <p:spPr>
            <a:xfrm rot="2948642">
              <a:off x="2427363" y="2068496"/>
              <a:ext cx="391584" cy="695171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Connector 426"/>
            <p:cNvSpPr/>
            <p:nvPr/>
          </p:nvSpPr>
          <p:spPr>
            <a:xfrm>
              <a:off x="3402769" y="2311399"/>
              <a:ext cx="131233" cy="110066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Connector 427"/>
            <p:cNvSpPr/>
            <p:nvPr/>
          </p:nvSpPr>
          <p:spPr>
            <a:xfrm>
              <a:off x="3337153" y="2450321"/>
              <a:ext cx="92258" cy="81209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Connector 428"/>
            <p:cNvSpPr/>
            <p:nvPr/>
          </p:nvSpPr>
          <p:spPr>
            <a:xfrm flipH="1" flipV="1">
              <a:off x="3374367" y="24858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32"/>
            <p:cNvGrpSpPr/>
            <p:nvPr/>
          </p:nvGrpSpPr>
          <p:grpSpPr>
            <a:xfrm>
              <a:off x="2688153" y="2336438"/>
              <a:ext cx="260201" cy="233524"/>
              <a:chOff x="3088958" y="2486271"/>
              <a:chExt cx="196356" cy="170025"/>
            </a:xfrm>
          </p:grpSpPr>
          <p:sp>
            <p:nvSpPr>
              <p:cNvPr id="432" name="Connector 431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Connector 432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Connector 433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1" name="Connector 430"/>
            <p:cNvSpPr/>
            <p:nvPr/>
          </p:nvSpPr>
          <p:spPr>
            <a:xfrm rot="5400000">
              <a:off x="2829006" y="2180221"/>
              <a:ext cx="132145" cy="64303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460"/>
          <p:cNvGrpSpPr/>
          <p:nvPr/>
        </p:nvGrpSpPr>
        <p:grpSpPr>
          <a:xfrm>
            <a:off x="2699952" y="2097686"/>
            <a:ext cx="609269" cy="238468"/>
            <a:chOff x="2275569" y="2146300"/>
            <a:chExt cx="1305000" cy="509996"/>
          </a:xfrm>
        </p:grpSpPr>
        <p:grpSp>
          <p:nvGrpSpPr>
            <p:cNvPr id="31" name="Group 26"/>
            <p:cNvGrpSpPr/>
            <p:nvPr/>
          </p:nvGrpSpPr>
          <p:grpSpPr>
            <a:xfrm rot="11851172" flipH="1">
              <a:off x="3242936" y="2170014"/>
              <a:ext cx="196356" cy="170025"/>
              <a:chOff x="3552001" y="2051498"/>
              <a:chExt cx="196356" cy="170025"/>
            </a:xfrm>
            <a:effectLst/>
          </p:grpSpPr>
          <p:sp>
            <p:nvSpPr>
              <p:cNvPr id="478" name="Connector 477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Connector 478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Connector 479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3" name="Connector 462"/>
            <p:cNvSpPr/>
            <p:nvPr/>
          </p:nvSpPr>
          <p:spPr>
            <a:xfrm rot="1427543">
              <a:off x="3224969" y="2307507"/>
              <a:ext cx="355600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Connector 463"/>
            <p:cNvSpPr/>
            <p:nvPr/>
          </p:nvSpPr>
          <p:spPr>
            <a:xfrm rot="1163209">
              <a:off x="2784386" y="2209911"/>
              <a:ext cx="590351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3" name="Group 31"/>
            <p:cNvGrpSpPr/>
            <p:nvPr/>
          </p:nvGrpSpPr>
          <p:grpSpPr>
            <a:xfrm>
              <a:off x="3088958" y="2486271"/>
              <a:ext cx="196356" cy="170025"/>
              <a:chOff x="3088958" y="2486271"/>
              <a:chExt cx="196356" cy="170025"/>
            </a:xfrm>
          </p:grpSpPr>
          <p:sp>
            <p:nvSpPr>
              <p:cNvPr id="475" name="Connector 474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Connector 475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Connector 476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6" name="Moon 465"/>
            <p:cNvSpPr/>
            <p:nvPr/>
          </p:nvSpPr>
          <p:spPr>
            <a:xfrm rot="2948642">
              <a:off x="2427363" y="2068496"/>
              <a:ext cx="391584" cy="695171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Connector 466"/>
            <p:cNvSpPr/>
            <p:nvPr/>
          </p:nvSpPr>
          <p:spPr>
            <a:xfrm>
              <a:off x="3402769" y="2311399"/>
              <a:ext cx="131233" cy="110066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Connector 467"/>
            <p:cNvSpPr/>
            <p:nvPr/>
          </p:nvSpPr>
          <p:spPr>
            <a:xfrm>
              <a:off x="3337153" y="2450321"/>
              <a:ext cx="92258" cy="81209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Connector 468"/>
            <p:cNvSpPr/>
            <p:nvPr/>
          </p:nvSpPr>
          <p:spPr>
            <a:xfrm flipH="1" flipV="1">
              <a:off x="3374367" y="24858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6" name="Group 32"/>
            <p:cNvGrpSpPr/>
            <p:nvPr/>
          </p:nvGrpSpPr>
          <p:grpSpPr>
            <a:xfrm>
              <a:off x="2688149" y="2336438"/>
              <a:ext cx="260201" cy="233524"/>
              <a:chOff x="3088958" y="2486271"/>
              <a:chExt cx="196356" cy="170025"/>
            </a:xfrm>
          </p:grpSpPr>
          <p:sp>
            <p:nvSpPr>
              <p:cNvPr id="472" name="Connector 471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Connector 472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Connector 473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1" name="Connector 470"/>
            <p:cNvSpPr/>
            <p:nvPr/>
          </p:nvSpPr>
          <p:spPr>
            <a:xfrm rot="5400000">
              <a:off x="2829006" y="2180221"/>
              <a:ext cx="132145" cy="64303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9" name="Group 1155"/>
          <p:cNvGrpSpPr/>
          <p:nvPr/>
        </p:nvGrpSpPr>
        <p:grpSpPr>
          <a:xfrm>
            <a:off x="860988" y="4344052"/>
            <a:ext cx="629380" cy="274179"/>
            <a:chOff x="860988" y="4344052"/>
            <a:chExt cx="629380" cy="274179"/>
          </a:xfrm>
        </p:grpSpPr>
        <p:grpSp>
          <p:nvGrpSpPr>
            <p:cNvPr id="1330" name="Group 98"/>
            <p:cNvGrpSpPr/>
            <p:nvPr/>
          </p:nvGrpSpPr>
          <p:grpSpPr>
            <a:xfrm>
              <a:off x="860988" y="4344052"/>
              <a:ext cx="629380" cy="274179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331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579" name="Connector 578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Connector 579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Connector 580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6" name="Connector 565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Connector 566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32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576" name="Connector 57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Connector 57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Connector 57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9" name="Moon 568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Connector 569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35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573" name="Connector 572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Connector 573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Connector 57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2" name="Connector 571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38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583" name="Connector 582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Connector 583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41" name="Group 98"/>
          <p:cNvGrpSpPr/>
          <p:nvPr/>
        </p:nvGrpSpPr>
        <p:grpSpPr>
          <a:xfrm>
            <a:off x="1123894" y="4600423"/>
            <a:ext cx="629380" cy="274179"/>
            <a:chOff x="1380880" y="2656198"/>
            <a:chExt cx="891180" cy="372818"/>
          </a:xfrm>
          <a:solidFill>
            <a:srgbClr val="980029"/>
          </a:solidFill>
        </p:grpSpPr>
        <p:grpSp>
          <p:nvGrpSpPr>
            <p:cNvPr id="1352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600" name="Connector 599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Connector 600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Connector 601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7" name="Connector 586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Connector 587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3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597" name="Connector 596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Connector 597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Connector 598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0" name="Moon 589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Connector 590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4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594" name="Connector 593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Connector 594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Connector 595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3" name="Connector 592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7" name="Group 78"/>
          <p:cNvGrpSpPr/>
          <p:nvPr/>
        </p:nvGrpSpPr>
        <p:grpSpPr>
          <a:xfrm>
            <a:off x="1624550" y="4748355"/>
            <a:ext cx="44495" cy="43658"/>
            <a:chOff x="2105832" y="2878444"/>
            <a:chExt cx="63003" cy="59365"/>
          </a:xfrm>
        </p:grpSpPr>
        <p:sp>
          <p:nvSpPr>
            <p:cNvPr id="604" name="Connector 603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Connector 604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0" name="Group 98"/>
          <p:cNvGrpSpPr/>
          <p:nvPr/>
        </p:nvGrpSpPr>
        <p:grpSpPr>
          <a:xfrm>
            <a:off x="667901" y="4892772"/>
            <a:ext cx="629380" cy="274179"/>
            <a:chOff x="1380880" y="2656198"/>
            <a:chExt cx="891180" cy="372818"/>
          </a:xfrm>
          <a:solidFill>
            <a:srgbClr val="A6030B"/>
          </a:solidFill>
        </p:grpSpPr>
        <p:grpSp>
          <p:nvGrpSpPr>
            <p:cNvPr id="1363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621" name="Connector 620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Connector 621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Connector 622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8" name="Connector 607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Connector 608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74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618" name="Connector 617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Connector 618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Connector 619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1" name="Moon 610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Connector 611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75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615" name="Connector 614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Connector 615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Connector 616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4" name="Connector 613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6" name="Group 78"/>
          <p:cNvGrpSpPr/>
          <p:nvPr/>
        </p:nvGrpSpPr>
        <p:grpSpPr>
          <a:xfrm>
            <a:off x="1168557" y="5040704"/>
            <a:ext cx="44495" cy="43658"/>
            <a:chOff x="2105832" y="2878444"/>
            <a:chExt cx="63003" cy="59365"/>
          </a:xfrm>
        </p:grpSpPr>
        <p:sp>
          <p:nvSpPr>
            <p:cNvPr id="625" name="Connector 624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Connector 625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9" name="Group 98"/>
          <p:cNvGrpSpPr/>
          <p:nvPr/>
        </p:nvGrpSpPr>
        <p:grpSpPr>
          <a:xfrm>
            <a:off x="985312" y="5176367"/>
            <a:ext cx="629380" cy="274179"/>
            <a:chOff x="1380880" y="2656198"/>
            <a:chExt cx="891180" cy="372818"/>
          </a:xfrm>
          <a:solidFill>
            <a:srgbClr val="A6030B"/>
          </a:solidFill>
        </p:grpSpPr>
        <p:grpSp>
          <p:nvGrpSpPr>
            <p:cNvPr id="1382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642" name="Connector 641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Connector 642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Connector 643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9" name="Connector 628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Connector 629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5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639" name="Connector 638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Connector 639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Connector 640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2" name="Moon 631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Connector 632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96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636" name="Connector 635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Connector 636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Connector 637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5" name="Connector 634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7" name="Group 78"/>
          <p:cNvGrpSpPr/>
          <p:nvPr/>
        </p:nvGrpSpPr>
        <p:grpSpPr>
          <a:xfrm>
            <a:off x="1485968" y="5324299"/>
            <a:ext cx="44495" cy="43658"/>
            <a:chOff x="2105832" y="2878444"/>
            <a:chExt cx="63003" cy="59365"/>
          </a:xfrm>
        </p:grpSpPr>
        <p:sp>
          <p:nvSpPr>
            <p:cNvPr id="646" name="Connector 645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Connector 646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8" name="Group 1087"/>
          <p:cNvGrpSpPr/>
          <p:nvPr/>
        </p:nvGrpSpPr>
        <p:grpSpPr>
          <a:xfrm>
            <a:off x="962854" y="5842037"/>
            <a:ext cx="629380" cy="274179"/>
            <a:chOff x="962149" y="5627569"/>
            <a:chExt cx="629380" cy="274179"/>
          </a:xfrm>
        </p:grpSpPr>
        <p:grpSp>
          <p:nvGrpSpPr>
            <p:cNvPr id="1401" name="Group 98"/>
            <p:cNvGrpSpPr/>
            <p:nvPr/>
          </p:nvGrpSpPr>
          <p:grpSpPr>
            <a:xfrm>
              <a:off x="962149" y="5627569"/>
              <a:ext cx="629380" cy="274179"/>
              <a:chOff x="1380880" y="2656198"/>
              <a:chExt cx="891180" cy="372818"/>
            </a:xfrm>
            <a:solidFill>
              <a:srgbClr val="B30E00"/>
            </a:solidFill>
          </p:grpSpPr>
          <p:grpSp>
            <p:nvGrpSpPr>
              <p:cNvPr id="1404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684" name="Connector 683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Connector 684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Connector 685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71" name="Connector 670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2" name="Connector 671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07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681" name="Connector 68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Connector 68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Connector 68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74" name="Moon 673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5" name="Connector 674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678" name="Connector 67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Connector 67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Connector 67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77" name="Connector 676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78"/>
            <p:cNvGrpSpPr/>
            <p:nvPr/>
          </p:nvGrpSpPr>
          <p:grpSpPr>
            <a:xfrm>
              <a:off x="1462805" y="5775501"/>
              <a:ext cx="44495" cy="43658"/>
              <a:chOff x="2105832" y="2878444"/>
              <a:chExt cx="63003" cy="59365"/>
            </a:xfrm>
          </p:grpSpPr>
          <p:sp>
            <p:nvSpPr>
              <p:cNvPr id="688" name="Connector 687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Connector 688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8" name="Group 689"/>
          <p:cNvGrpSpPr/>
          <p:nvPr/>
        </p:nvGrpSpPr>
        <p:grpSpPr>
          <a:xfrm>
            <a:off x="192272" y="6196567"/>
            <a:ext cx="629380" cy="274179"/>
            <a:chOff x="1404988" y="3429000"/>
            <a:chExt cx="891180" cy="372818"/>
          </a:xfrm>
        </p:grpSpPr>
        <p:grpSp>
          <p:nvGrpSpPr>
            <p:cNvPr id="69" name="Group 98"/>
            <p:cNvGrpSpPr/>
            <p:nvPr/>
          </p:nvGrpSpPr>
          <p:grpSpPr>
            <a:xfrm>
              <a:off x="1404988" y="3429000"/>
              <a:ext cx="891180" cy="372818"/>
              <a:chOff x="1380880" y="2656198"/>
              <a:chExt cx="891180" cy="372818"/>
            </a:xfrm>
            <a:solidFill>
              <a:srgbClr val="FF0000"/>
            </a:solidFill>
          </p:grpSpPr>
          <p:grpSp>
            <p:nvGrpSpPr>
              <p:cNvPr id="70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709" name="Connector 708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Connector 709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Connector 710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96" name="Connector 695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Connector 696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706" name="Connector 70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Connector 70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Connector 70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99" name="Moon 698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Connector 699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2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703" name="Connector 702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Connector 703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Connector 70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2" name="Connector 701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8"/>
            <p:cNvGrpSpPr/>
            <p:nvPr/>
          </p:nvGrpSpPr>
          <p:grpSpPr>
            <a:xfrm>
              <a:off x="2113900" y="3630152"/>
              <a:ext cx="63003" cy="59365"/>
              <a:chOff x="2105832" y="2878444"/>
              <a:chExt cx="63003" cy="59365"/>
            </a:xfrm>
          </p:grpSpPr>
          <p:sp>
            <p:nvSpPr>
              <p:cNvPr id="693" name="Connector 692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4" name="Connector 693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98"/>
          <p:cNvGrpSpPr/>
          <p:nvPr/>
        </p:nvGrpSpPr>
        <p:grpSpPr>
          <a:xfrm>
            <a:off x="921670" y="6183910"/>
            <a:ext cx="629380" cy="274179"/>
            <a:chOff x="1380880" y="2656198"/>
            <a:chExt cx="891180" cy="372818"/>
          </a:xfrm>
          <a:solidFill>
            <a:srgbClr val="FF3E01"/>
          </a:solidFill>
        </p:grpSpPr>
        <p:grpSp>
          <p:nvGrpSpPr>
            <p:cNvPr id="75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731" name="Connector 730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Connector 731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Connector 732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8" name="Connector 717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Connector 718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728" name="Connector 727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Connector 728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Connector 729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1" name="Moon 720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Connector 721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725" name="Connector 724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Connector 725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Connector 726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4" name="Connector 723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422326" y="6331842"/>
            <a:ext cx="44495" cy="43658"/>
            <a:chOff x="2105832" y="2878444"/>
            <a:chExt cx="63003" cy="59365"/>
          </a:xfrm>
        </p:grpSpPr>
        <p:sp>
          <p:nvSpPr>
            <p:cNvPr id="715" name="Connector 714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Connector 715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1200"/>
          <p:cNvGrpSpPr/>
          <p:nvPr/>
        </p:nvGrpSpPr>
        <p:grpSpPr>
          <a:xfrm>
            <a:off x="2707805" y="3804770"/>
            <a:ext cx="662927" cy="247756"/>
            <a:chOff x="2707805" y="3804770"/>
            <a:chExt cx="662927" cy="247756"/>
          </a:xfrm>
        </p:grpSpPr>
        <p:grpSp>
          <p:nvGrpSpPr>
            <p:cNvPr id="80" name="Group 116"/>
            <p:cNvGrpSpPr/>
            <p:nvPr/>
          </p:nvGrpSpPr>
          <p:grpSpPr>
            <a:xfrm>
              <a:off x="2707805" y="3804770"/>
              <a:ext cx="662927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81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773" name="Connector 772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Connector 773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Connector 774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60" name="Connector 759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1" name="Connector 760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2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770" name="Connector 769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Connector 770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Connector 771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63" name="Moon 762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4" name="Connector 763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3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767" name="Connector 76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Connector 76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Connector 76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66" name="Connector 765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137"/>
            <p:cNvGrpSpPr/>
            <p:nvPr/>
          </p:nvGrpSpPr>
          <p:grpSpPr>
            <a:xfrm>
              <a:off x="3233932" y="3938677"/>
              <a:ext cx="46866" cy="39451"/>
              <a:chOff x="2105832" y="2878444"/>
              <a:chExt cx="63003" cy="59365"/>
            </a:xfrm>
          </p:grpSpPr>
          <p:sp>
            <p:nvSpPr>
              <p:cNvPr id="757" name="Connector 756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8" name="Connector 757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5" name="Group 116"/>
          <p:cNvGrpSpPr/>
          <p:nvPr/>
        </p:nvGrpSpPr>
        <p:grpSpPr>
          <a:xfrm>
            <a:off x="3126519" y="4042719"/>
            <a:ext cx="662927" cy="247756"/>
            <a:chOff x="1380880" y="2656198"/>
            <a:chExt cx="891180" cy="372818"/>
          </a:xfrm>
          <a:solidFill>
            <a:srgbClr val="7100A3"/>
          </a:solidFill>
        </p:grpSpPr>
        <p:grpSp>
          <p:nvGrpSpPr>
            <p:cNvPr id="86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812" name="Connector 811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3" name="Connector 812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Connector 813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9" name="Connector 798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Connector 799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809" name="Connector 808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Connector 809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1" name="Connector 810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2" name="Moon 801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Connector 802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806" name="Connector 805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7" name="Connector 806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Connector 807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5" name="Connector 804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137"/>
          <p:cNvGrpSpPr/>
          <p:nvPr/>
        </p:nvGrpSpPr>
        <p:grpSpPr>
          <a:xfrm>
            <a:off x="3652646" y="4176626"/>
            <a:ext cx="46866" cy="39451"/>
            <a:chOff x="2105832" y="2878444"/>
            <a:chExt cx="63003" cy="59365"/>
          </a:xfrm>
        </p:grpSpPr>
        <p:sp>
          <p:nvSpPr>
            <p:cNvPr id="816" name="Connector 815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Connector 816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116"/>
          <p:cNvGrpSpPr/>
          <p:nvPr/>
        </p:nvGrpSpPr>
        <p:grpSpPr>
          <a:xfrm>
            <a:off x="2981745" y="4344993"/>
            <a:ext cx="662927" cy="247756"/>
            <a:chOff x="1380880" y="2656198"/>
            <a:chExt cx="891180" cy="372818"/>
          </a:xfrm>
          <a:solidFill>
            <a:srgbClr val="5F03A3"/>
          </a:solidFill>
        </p:grpSpPr>
        <p:grpSp>
          <p:nvGrpSpPr>
            <p:cNvPr id="91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833" name="Connector 832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Connector 833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Connector 834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0" name="Connector 819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Connector 820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830" name="Connector 829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Connector 830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Connector 831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3" name="Moon 822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Connector 823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827" name="Connector 826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Connector 827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Connector 828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6" name="Connector 825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137"/>
          <p:cNvGrpSpPr/>
          <p:nvPr/>
        </p:nvGrpSpPr>
        <p:grpSpPr>
          <a:xfrm>
            <a:off x="3507872" y="4478900"/>
            <a:ext cx="46866" cy="39451"/>
            <a:chOff x="2105832" y="2878444"/>
            <a:chExt cx="63003" cy="59365"/>
          </a:xfrm>
        </p:grpSpPr>
        <p:sp>
          <p:nvSpPr>
            <p:cNvPr id="837" name="Connector 836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Connector 837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1085"/>
          <p:cNvGrpSpPr/>
          <p:nvPr/>
        </p:nvGrpSpPr>
        <p:grpSpPr>
          <a:xfrm>
            <a:off x="3199739" y="6002195"/>
            <a:ext cx="662927" cy="247756"/>
            <a:chOff x="3167396" y="5596765"/>
            <a:chExt cx="662927" cy="247756"/>
          </a:xfrm>
        </p:grpSpPr>
        <p:grpSp>
          <p:nvGrpSpPr>
            <p:cNvPr id="1418" name="Group 116"/>
            <p:cNvGrpSpPr/>
            <p:nvPr/>
          </p:nvGrpSpPr>
          <p:grpSpPr>
            <a:xfrm>
              <a:off x="3167396" y="5596765"/>
              <a:ext cx="662927" cy="247756"/>
              <a:chOff x="1380880" y="2656198"/>
              <a:chExt cx="891180" cy="372818"/>
            </a:xfrm>
            <a:solidFill>
              <a:srgbClr val="5F03A3"/>
            </a:solidFill>
          </p:grpSpPr>
          <p:grpSp>
            <p:nvGrpSpPr>
              <p:cNvPr id="1419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854" name="Connector 853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5" name="Connector 854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6" name="Connector 855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41" name="Connector 840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Connector 841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21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851" name="Connector 85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2" name="Connector 85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3" name="Connector 85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44" name="Moon 843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Connector 844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22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848" name="Connector 84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9" name="Connector 84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0" name="Connector 84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47" name="Connector 846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3" name="Group 137"/>
            <p:cNvGrpSpPr/>
            <p:nvPr/>
          </p:nvGrpSpPr>
          <p:grpSpPr>
            <a:xfrm>
              <a:off x="3693523" y="5730672"/>
              <a:ext cx="46866" cy="39451"/>
              <a:chOff x="2105832" y="2878444"/>
              <a:chExt cx="63003" cy="59365"/>
            </a:xfrm>
          </p:grpSpPr>
          <p:sp>
            <p:nvSpPr>
              <p:cNvPr id="858" name="Connector 857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Connector 858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24" name="Group 116"/>
          <p:cNvGrpSpPr/>
          <p:nvPr/>
        </p:nvGrpSpPr>
        <p:grpSpPr>
          <a:xfrm>
            <a:off x="3363336" y="4641509"/>
            <a:ext cx="662927" cy="247756"/>
            <a:chOff x="1380880" y="2656198"/>
            <a:chExt cx="891180" cy="372818"/>
          </a:xfrm>
          <a:solidFill>
            <a:srgbClr val="1F02AA"/>
          </a:solidFill>
        </p:grpSpPr>
        <p:grpSp>
          <p:nvGrpSpPr>
            <p:cNvPr id="1425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875" name="Connector 874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Connector 875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Connector 876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2" name="Connector 861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3" name="Connector 862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26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872" name="Connector 871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Connector 872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Connector 873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5" name="Moon 864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Connector 865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27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869" name="Connector 868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Connector 869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Connector 870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8" name="Connector 867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8" name="Group 137"/>
          <p:cNvGrpSpPr/>
          <p:nvPr/>
        </p:nvGrpSpPr>
        <p:grpSpPr>
          <a:xfrm>
            <a:off x="3890616" y="4761704"/>
            <a:ext cx="46866" cy="39451"/>
            <a:chOff x="2105832" y="2878444"/>
            <a:chExt cx="63003" cy="59365"/>
          </a:xfrm>
        </p:grpSpPr>
        <p:sp>
          <p:nvSpPr>
            <p:cNvPr id="879" name="Connector 878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0" name="Connector 879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9" name="Group 116"/>
          <p:cNvGrpSpPr/>
          <p:nvPr/>
        </p:nvGrpSpPr>
        <p:grpSpPr>
          <a:xfrm>
            <a:off x="3480311" y="5000973"/>
            <a:ext cx="662927" cy="247756"/>
            <a:chOff x="1380880" y="2656198"/>
            <a:chExt cx="891180" cy="372818"/>
          </a:xfrm>
          <a:solidFill>
            <a:srgbClr val="1F02AA"/>
          </a:solidFill>
        </p:grpSpPr>
        <p:grpSp>
          <p:nvGrpSpPr>
            <p:cNvPr id="1430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914" name="Connector 913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Connector 914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Connector 915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1" name="Connector 900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2" name="Connector 901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1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911" name="Connector 910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Connector 911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Connector 912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4" name="Moon 903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5" name="Connector 904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2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908" name="Connector 907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Connector 908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Connector 909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7" name="Connector 906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3" name="Group 137"/>
          <p:cNvGrpSpPr/>
          <p:nvPr/>
        </p:nvGrpSpPr>
        <p:grpSpPr>
          <a:xfrm>
            <a:off x="4006438" y="5134880"/>
            <a:ext cx="46866" cy="39451"/>
            <a:chOff x="2105832" y="2878444"/>
            <a:chExt cx="63003" cy="59365"/>
          </a:xfrm>
        </p:grpSpPr>
        <p:sp>
          <p:nvSpPr>
            <p:cNvPr id="918" name="Connector 917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9" name="Connector 918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4" name="Group 1086"/>
          <p:cNvGrpSpPr/>
          <p:nvPr/>
        </p:nvGrpSpPr>
        <p:grpSpPr>
          <a:xfrm>
            <a:off x="3148847" y="5563381"/>
            <a:ext cx="662927" cy="247756"/>
            <a:chOff x="3166406" y="5295693"/>
            <a:chExt cx="662927" cy="247756"/>
          </a:xfrm>
        </p:grpSpPr>
        <p:grpSp>
          <p:nvGrpSpPr>
            <p:cNvPr id="1435" name="Group 116"/>
            <p:cNvGrpSpPr/>
            <p:nvPr/>
          </p:nvGrpSpPr>
          <p:grpSpPr>
            <a:xfrm>
              <a:off x="3166406" y="5295693"/>
              <a:ext cx="662927" cy="247756"/>
              <a:chOff x="1380880" y="2656198"/>
              <a:chExt cx="891180" cy="372818"/>
            </a:xfrm>
            <a:solidFill>
              <a:srgbClr val="1F02AA"/>
            </a:solidFill>
          </p:grpSpPr>
          <p:grpSp>
            <p:nvGrpSpPr>
              <p:cNvPr id="1436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935" name="Connector 934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6" name="Connector 935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7" name="Connector 936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22" name="Connector 921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Connector 922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37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932" name="Connector 93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3" name="Connector 93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4" name="Connector 93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25" name="Moon 924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Connector 925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38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929" name="Connector 92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0" name="Connector 92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1" name="Connector 93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28" name="Connector 927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9" name="Group 137"/>
            <p:cNvGrpSpPr/>
            <p:nvPr/>
          </p:nvGrpSpPr>
          <p:grpSpPr>
            <a:xfrm>
              <a:off x="3692533" y="5429600"/>
              <a:ext cx="46866" cy="39451"/>
              <a:chOff x="2105832" y="2878444"/>
              <a:chExt cx="63003" cy="59365"/>
            </a:xfrm>
          </p:grpSpPr>
          <p:sp>
            <p:nvSpPr>
              <p:cNvPr id="939" name="Connector 938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Connector 939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6" name="Group 940"/>
          <p:cNvGrpSpPr/>
          <p:nvPr/>
        </p:nvGrpSpPr>
        <p:grpSpPr>
          <a:xfrm>
            <a:off x="3823633" y="6103166"/>
            <a:ext cx="662927" cy="247756"/>
            <a:chOff x="1476998" y="4140662"/>
            <a:chExt cx="891180" cy="372818"/>
          </a:xfrm>
        </p:grpSpPr>
        <p:grpSp>
          <p:nvGrpSpPr>
            <p:cNvPr id="97" name="Group 116"/>
            <p:cNvGrpSpPr/>
            <p:nvPr/>
          </p:nvGrpSpPr>
          <p:grpSpPr>
            <a:xfrm>
              <a:off x="1476998" y="4140662"/>
              <a:ext cx="891180" cy="372818"/>
              <a:chOff x="1380880" y="2656198"/>
              <a:chExt cx="891180" cy="372818"/>
            </a:xfrm>
            <a:solidFill>
              <a:srgbClr val="0000FF"/>
            </a:solidFill>
          </p:grpSpPr>
          <p:grpSp>
            <p:nvGrpSpPr>
              <p:cNvPr id="98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960" name="Connector 959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1" name="Connector 96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2" name="Connector 961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47" name="Connector 946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Connector 947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9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957" name="Connector 95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8" name="Connector 95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9" name="Connector 95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50" name="Moon 949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Connector 950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0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954" name="Connector 95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5" name="Connector 95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6" name="Connector 95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53" name="Connector 952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37"/>
            <p:cNvGrpSpPr/>
            <p:nvPr/>
          </p:nvGrpSpPr>
          <p:grpSpPr>
            <a:xfrm>
              <a:off x="2184276" y="4342163"/>
              <a:ext cx="63003" cy="59365"/>
              <a:chOff x="2105832" y="2878444"/>
              <a:chExt cx="63003" cy="59365"/>
            </a:xfrm>
          </p:grpSpPr>
          <p:sp>
            <p:nvSpPr>
              <p:cNvPr id="944" name="Connector 943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Connector 944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6" name="Group 962"/>
          <p:cNvGrpSpPr/>
          <p:nvPr/>
        </p:nvGrpSpPr>
        <p:grpSpPr>
          <a:xfrm>
            <a:off x="3549246" y="5304446"/>
            <a:ext cx="662927" cy="247756"/>
            <a:chOff x="1476998" y="4140662"/>
            <a:chExt cx="891180" cy="372818"/>
          </a:xfrm>
        </p:grpSpPr>
        <p:grpSp>
          <p:nvGrpSpPr>
            <p:cNvPr id="117" name="Group 116"/>
            <p:cNvGrpSpPr/>
            <p:nvPr/>
          </p:nvGrpSpPr>
          <p:grpSpPr>
            <a:xfrm>
              <a:off x="1476998" y="4140662"/>
              <a:ext cx="891180" cy="372818"/>
              <a:chOff x="1380880" y="2656198"/>
              <a:chExt cx="891180" cy="372818"/>
            </a:xfrm>
            <a:solidFill>
              <a:srgbClr val="0000FF"/>
            </a:solidFill>
          </p:grpSpPr>
          <p:grpSp>
            <p:nvGrpSpPr>
              <p:cNvPr id="118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982" name="Connector 981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3" name="Connector 982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Connector 983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69" name="Connector 968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Connector 969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979" name="Connector 97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0" name="Connector 97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1" name="Connector 98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72" name="Moon 971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Connector 972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4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976" name="Connector 97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7" name="Connector 97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8" name="Connector 97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75" name="Connector 974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Group 137"/>
            <p:cNvGrpSpPr/>
            <p:nvPr/>
          </p:nvGrpSpPr>
          <p:grpSpPr>
            <a:xfrm>
              <a:off x="2184276" y="4342163"/>
              <a:ext cx="63003" cy="59365"/>
              <a:chOff x="2105832" y="2878444"/>
              <a:chExt cx="63003" cy="59365"/>
            </a:xfrm>
          </p:grpSpPr>
          <p:sp>
            <p:nvSpPr>
              <p:cNvPr id="966" name="Connector 965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Connector 966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31" name="Isosceles Triangle 1030"/>
          <p:cNvSpPr/>
          <p:nvPr/>
        </p:nvSpPr>
        <p:spPr>
          <a:xfrm>
            <a:off x="6244675" y="3359056"/>
            <a:ext cx="1112719" cy="1151479"/>
          </a:xfrm>
          <a:prstGeom prst="triangl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2" name="Straight Connector 1031"/>
          <p:cNvCxnSpPr>
            <a:stCxn id="1031" idx="2"/>
          </p:cNvCxnSpPr>
          <p:nvPr/>
        </p:nvCxnSpPr>
        <p:spPr>
          <a:xfrm rot="5400000">
            <a:off x="5833007" y="4729565"/>
            <a:ext cx="630699" cy="192638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rot="5400000">
            <a:off x="4297655" y="3723916"/>
            <a:ext cx="2142512" cy="692121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/>
          <p:cNvCxnSpPr/>
          <p:nvPr/>
        </p:nvCxnSpPr>
        <p:spPr>
          <a:xfrm rot="5400000">
            <a:off x="5487828" y="5705488"/>
            <a:ext cx="1128414" cy="1588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 rot="5400000">
            <a:off x="4222736" y="5523089"/>
            <a:ext cx="1181129" cy="419101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/>
          <p:cNvCxnSpPr/>
          <p:nvPr/>
        </p:nvCxnSpPr>
        <p:spPr>
          <a:xfrm rot="16200000" flipH="1">
            <a:off x="7134190" y="4737715"/>
            <a:ext cx="657648" cy="222210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/>
          <p:cNvCxnSpPr/>
          <p:nvPr/>
        </p:nvCxnSpPr>
        <p:spPr>
          <a:xfrm rot="16200000" flipH="1">
            <a:off x="7171363" y="3724759"/>
            <a:ext cx="2142512" cy="692121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/>
          <p:cNvCxnSpPr/>
          <p:nvPr/>
        </p:nvCxnSpPr>
        <p:spPr>
          <a:xfrm rot="16200000" flipH="1">
            <a:off x="7011828" y="5732438"/>
            <a:ext cx="1128414" cy="1588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/>
          <p:cNvCxnSpPr/>
          <p:nvPr/>
        </p:nvCxnSpPr>
        <p:spPr>
          <a:xfrm rot="16200000" flipH="1">
            <a:off x="8194965" y="5489745"/>
            <a:ext cx="1181129" cy="419101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/>
          <p:cNvCxnSpPr/>
          <p:nvPr/>
        </p:nvCxnSpPr>
        <p:spPr>
          <a:xfrm rot="16200000" flipV="1">
            <a:off x="6269902" y="1612071"/>
            <a:ext cx="1067110" cy="4308"/>
          </a:xfrm>
          <a:prstGeom prst="line">
            <a:avLst/>
          </a:prstGeom>
          <a:ln w="38100" cap="flat" cmpd="sng" algn="ctr">
            <a:solidFill>
              <a:srgbClr val="7B015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/>
          <p:cNvCxnSpPr/>
          <p:nvPr/>
        </p:nvCxnSpPr>
        <p:spPr>
          <a:xfrm rot="5400000" flipH="1" flipV="1">
            <a:off x="4726401" y="5768548"/>
            <a:ext cx="789748" cy="19685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/>
          <p:cNvCxnSpPr/>
          <p:nvPr/>
        </p:nvCxnSpPr>
        <p:spPr>
          <a:xfrm rot="5400000" flipH="1" flipV="1">
            <a:off x="5022833" y="5798048"/>
            <a:ext cx="786641" cy="165894"/>
          </a:xfrm>
          <a:prstGeom prst="line">
            <a:avLst/>
          </a:prstGeom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/>
          <p:cNvCxnSpPr/>
          <p:nvPr/>
        </p:nvCxnSpPr>
        <p:spPr>
          <a:xfrm rot="5400000" flipH="1" flipV="1">
            <a:off x="5526383" y="5889547"/>
            <a:ext cx="734425" cy="1588"/>
          </a:xfrm>
          <a:prstGeom prst="line">
            <a:avLst/>
          </a:prstGeom>
          <a:ln w="38100" cap="flat" cmpd="sng" algn="ctr">
            <a:solidFill>
              <a:srgbClr val="A6030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/>
          <p:cNvCxnSpPr/>
          <p:nvPr/>
        </p:nvCxnSpPr>
        <p:spPr>
          <a:xfrm rot="5400000" flipH="1" flipV="1">
            <a:off x="4636180" y="4407296"/>
            <a:ext cx="1663899" cy="496858"/>
          </a:xfrm>
          <a:prstGeom prst="line">
            <a:avLst/>
          </a:prstGeom>
          <a:ln w="38100" cap="flat" cmpd="sng" algn="ctr">
            <a:solidFill>
              <a:srgbClr val="B30E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/>
          <p:cNvCxnSpPr/>
          <p:nvPr/>
        </p:nvCxnSpPr>
        <p:spPr>
          <a:xfrm rot="5400000" flipH="1" flipV="1">
            <a:off x="5435235" y="2438703"/>
            <a:ext cx="1645807" cy="1086333"/>
          </a:xfrm>
          <a:prstGeom prst="line">
            <a:avLst/>
          </a:prstGeom>
          <a:ln w="38100" cap="flat" cmpd="sng" algn="ctr">
            <a:solidFill>
              <a:srgbClr val="A6030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/>
          <p:cNvCxnSpPr/>
          <p:nvPr/>
        </p:nvCxnSpPr>
        <p:spPr>
          <a:xfrm rot="5400000" flipH="1" flipV="1">
            <a:off x="5065740" y="5055901"/>
            <a:ext cx="865136" cy="1"/>
          </a:xfrm>
          <a:prstGeom prst="line">
            <a:avLst/>
          </a:prstGeom>
          <a:ln w="38100" cap="flat" cmpd="sng" algn="ctr">
            <a:solidFill>
              <a:srgbClr val="B30E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/>
          <p:cNvCxnSpPr/>
          <p:nvPr/>
        </p:nvCxnSpPr>
        <p:spPr>
          <a:xfrm rot="16200000" flipV="1">
            <a:off x="4944708" y="4575036"/>
            <a:ext cx="1718359" cy="177827"/>
          </a:xfrm>
          <a:prstGeom prst="line">
            <a:avLst/>
          </a:prstGeom>
          <a:ln w="38100" cap="flat" cmpd="sng" algn="ctr">
            <a:solidFill>
              <a:srgbClr val="A6030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/>
          <p:cNvCxnSpPr/>
          <p:nvPr/>
        </p:nvCxnSpPr>
        <p:spPr>
          <a:xfrm rot="16200000" flipV="1">
            <a:off x="8110951" y="5806880"/>
            <a:ext cx="789748" cy="196850"/>
          </a:xfrm>
          <a:prstGeom prst="line">
            <a:avLst/>
          </a:prstGeom>
          <a:ln w="38100" cap="flat" cmpd="sng" algn="ctr">
            <a:solidFill>
              <a:srgbClr val="1F02A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/>
          <p:cNvCxnSpPr/>
          <p:nvPr/>
        </p:nvCxnSpPr>
        <p:spPr>
          <a:xfrm rot="16200000" flipV="1">
            <a:off x="7817626" y="5836380"/>
            <a:ext cx="786641" cy="165894"/>
          </a:xfrm>
          <a:prstGeom prst="line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/>
          <p:cNvCxnSpPr/>
          <p:nvPr/>
        </p:nvCxnSpPr>
        <p:spPr>
          <a:xfrm rot="16200000" flipV="1">
            <a:off x="7366292" y="5927879"/>
            <a:ext cx="734425" cy="1588"/>
          </a:xfrm>
          <a:prstGeom prst="line">
            <a:avLst/>
          </a:prstGeom>
          <a:ln w="38100" cap="flat" cmpd="sng" algn="ctr">
            <a:solidFill>
              <a:srgbClr val="5F03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/>
          <p:cNvCxnSpPr/>
          <p:nvPr/>
        </p:nvCxnSpPr>
        <p:spPr>
          <a:xfrm rot="16200000" flipV="1">
            <a:off x="7327021" y="4445628"/>
            <a:ext cx="1663899" cy="496858"/>
          </a:xfrm>
          <a:prstGeom prst="line">
            <a:avLst/>
          </a:prstGeom>
          <a:ln w="38100" cap="flat" cmpd="sng" algn="ctr">
            <a:solidFill>
              <a:srgbClr val="1F02A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/>
          <p:cNvCxnSpPr/>
          <p:nvPr/>
        </p:nvCxnSpPr>
        <p:spPr>
          <a:xfrm rot="16200000" flipV="1">
            <a:off x="6514649" y="2445621"/>
            <a:ext cx="1684138" cy="1110826"/>
          </a:xfrm>
          <a:prstGeom prst="line">
            <a:avLst/>
          </a:prstGeom>
          <a:ln w="38100" cap="flat" cmpd="sng" algn="ctr">
            <a:solidFill>
              <a:srgbClr val="7100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/>
          <p:cNvCxnSpPr/>
          <p:nvPr/>
        </p:nvCxnSpPr>
        <p:spPr>
          <a:xfrm rot="16200000" flipV="1">
            <a:off x="7696224" y="5094233"/>
            <a:ext cx="865136" cy="1"/>
          </a:xfrm>
          <a:prstGeom prst="line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/>
          <p:cNvCxnSpPr/>
          <p:nvPr/>
        </p:nvCxnSpPr>
        <p:spPr>
          <a:xfrm rot="5400000" flipH="1" flipV="1">
            <a:off x="6964033" y="4613368"/>
            <a:ext cx="1718359" cy="177827"/>
          </a:xfrm>
          <a:prstGeom prst="line">
            <a:avLst/>
          </a:prstGeom>
          <a:ln w="38100" cap="flat" cmpd="sng" algn="ctr">
            <a:solidFill>
              <a:srgbClr val="5F03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9" name="TextBox 1088"/>
          <p:cNvSpPr txBox="1"/>
          <p:nvPr/>
        </p:nvSpPr>
        <p:spPr>
          <a:xfrm>
            <a:off x="4761197" y="6375500"/>
            <a:ext cx="437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Linajes</a:t>
            </a:r>
            <a:r>
              <a:rPr lang="en-US" dirty="0"/>
              <a:t> </a:t>
            </a:r>
            <a:r>
              <a:rPr lang="en-US" dirty="0" err="1"/>
              <a:t>separados</a:t>
            </a:r>
            <a:r>
              <a:rPr lang="en-US" dirty="0"/>
              <a:t> </a:t>
            </a:r>
            <a:r>
              <a:rPr lang="en-US" dirty="0" err="1"/>
              <a:t>recíprocamente</a:t>
            </a:r>
            <a:endParaRPr lang="en-US" dirty="0"/>
          </a:p>
        </p:txBody>
      </p:sp>
      <p:grpSp>
        <p:nvGrpSpPr>
          <p:cNvPr id="136" name="Group 116"/>
          <p:cNvGrpSpPr/>
          <p:nvPr/>
        </p:nvGrpSpPr>
        <p:grpSpPr>
          <a:xfrm>
            <a:off x="1370202" y="1160328"/>
            <a:ext cx="662926" cy="247756"/>
            <a:chOff x="1380880" y="2656198"/>
            <a:chExt cx="891180" cy="372818"/>
          </a:xfrm>
          <a:solidFill>
            <a:srgbClr val="008000"/>
          </a:solidFill>
        </p:grpSpPr>
        <p:grpSp>
          <p:nvGrpSpPr>
            <p:cNvPr id="137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754" name="Connector 753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5" name="Connector 754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6" name="Connector 755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1" name="Connector 740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Connector 741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751" name="Connector 750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2" name="Connector 751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3" name="Connector 752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4" name="Moon 743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Connector 744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1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748" name="Connector 747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9" name="Connector 748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0" name="Connector 749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7" name="Connector 746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37"/>
          <p:cNvGrpSpPr/>
          <p:nvPr/>
        </p:nvGrpSpPr>
        <p:grpSpPr>
          <a:xfrm>
            <a:off x="1896330" y="1294233"/>
            <a:ext cx="46866" cy="39451"/>
            <a:chOff x="2105832" y="2878444"/>
            <a:chExt cx="63003" cy="59365"/>
          </a:xfrm>
        </p:grpSpPr>
        <p:sp>
          <p:nvSpPr>
            <p:cNvPr id="738" name="Connector 737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Connector 738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16"/>
          <p:cNvGrpSpPr/>
          <p:nvPr/>
        </p:nvGrpSpPr>
        <p:grpSpPr>
          <a:xfrm>
            <a:off x="2723150" y="1180600"/>
            <a:ext cx="662926" cy="247756"/>
            <a:chOff x="1380880" y="2656198"/>
            <a:chExt cx="891180" cy="372818"/>
          </a:xfrm>
          <a:solidFill>
            <a:schemeClr val="tx1"/>
          </a:solidFill>
        </p:grpSpPr>
        <p:grpSp>
          <p:nvGrpSpPr>
            <p:cNvPr id="144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843" name="Connector 842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Connector 845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Connector 856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6" name="Connector 795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Connector 796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836" name="Connector 835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Connector 838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Connector 839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1" name="Moon 800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Connector 803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6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819" name="Connector 818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Connector 821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Connector 824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8" name="Connector 817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37"/>
          <p:cNvGrpSpPr/>
          <p:nvPr/>
        </p:nvGrpSpPr>
        <p:grpSpPr>
          <a:xfrm>
            <a:off x="3249278" y="1314505"/>
            <a:ext cx="46866" cy="39451"/>
            <a:chOff x="2105832" y="2878444"/>
            <a:chExt cx="63003" cy="59365"/>
          </a:xfrm>
        </p:grpSpPr>
        <p:sp>
          <p:nvSpPr>
            <p:cNvPr id="861" name="Connector 860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Connector 863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Group 116"/>
          <p:cNvGrpSpPr/>
          <p:nvPr/>
        </p:nvGrpSpPr>
        <p:grpSpPr>
          <a:xfrm>
            <a:off x="2727388" y="1491745"/>
            <a:ext cx="662926" cy="247756"/>
            <a:chOff x="1380880" y="2656198"/>
            <a:chExt cx="891180" cy="372818"/>
          </a:xfrm>
          <a:solidFill>
            <a:schemeClr val="tx1"/>
          </a:solidFill>
        </p:grpSpPr>
        <p:grpSp>
          <p:nvGrpSpPr>
            <p:cNvPr id="149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894" name="Connector 893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Connector 894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Connector 895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1" name="Connector 880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2" name="Connector 881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891" name="Connector 890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Connector 891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Connector 892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4" name="Moon 883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5" name="Connector 884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1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888" name="Connector 887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Connector 888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Connector 889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7" name="Connector 886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37"/>
          <p:cNvGrpSpPr/>
          <p:nvPr/>
        </p:nvGrpSpPr>
        <p:grpSpPr>
          <a:xfrm>
            <a:off x="3253516" y="1625650"/>
            <a:ext cx="46866" cy="39451"/>
            <a:chOff x="2105832" y="2878444"/>
            <a:chExt cx="63003" cy="59365"/>
          </a:xfrm>
        </p:grpSpPr>
        <p:sp>
          <p:nvSpPr>
            <p:cNvPr id="898" name="Connector 897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9" name="Connector 898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202"/>
          <p:cNvGrpSpPr/>
          <p:nvPr/>
        </p:nvGrpSpPr>
        <p:grpSpPr>
          <a:xfrm>
            <a:off x="2790856" y="1789878"/>
            <a:ext cx="609269" cy="238468"/>
            <a:chOff x="2275557" y="2146300"/>
            <a:chExt cx="1304993" cy="509994"/>
          </a:xfrm>
        </p:grpSpPr>
        <p:grpSp>
          <p:nvGrpSpPr>
            <p:cNvPr id="154" name="Group 26"/>
            <p:cNvGrpSpPr/>
            <p:nvPr/>
          </p:nvGrpSpPr>
          <p:grpSpPr>
            <a:xfrm rot="11851172" flipH="1">
              <a:off x="3242942" y="2170044"/>
              <a:ext cx="196355" cy="170025"/>
              <a:chOff x="3552001" y="2051498"/>
              <a:chExt cx="196356" cy="170025"/>
            </a:xfrm>
            <a:effectLst/>
          </p:grpSpPr>
          <p:sp>
            <p:nvSpPr>
              <p:cNvPr id="965" name="Connector 964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Connector 967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Connector 970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6" name="Connector 905"/>
            <p:cNvSpPr/>
            <p:nvPr/>
          </p:nvSpPr>
          <p:spPr>
            <a:xfrm rot="1427543">
              <a:off x="3224952" y="2307506"/>
              <a:ext cx="355598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7" name="Connector 916"/>
            <p:cNvSpPr/>
            <p:nvPr/>
          </p:nvSpPr>
          <p:spPr>
            <a:xfrm rot="1163209">
              <a:off x="2784372" y="2209912"/>
              <a:ext cx="590348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31"/>
            <p:cNvGrpSpPr/>
            <p:nvPr/>
          </p:nvGrpSpPr>
          <p:grpSpPr>
            <a:xfrm>
              <a:off x="3088955" y="2486253"/>
              <a:ext cx="196355" cy="170025"/>
              <a:chOff x="3088958" y="2486271"/>
              <a:chExt cx="196356" cy="170025"/>
            </a:xfrm>
          </p:grpSpPr>
          <p:sp>
            <p:nvSpPr>
              <p:cNvPr id="952" name="Connector 951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Connector 962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Connector 963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1" name="Moon 920"/>
            <p:cNvSpPr/>
            <p:nvPr/>
          </p:nvSpPr>
          <p:spPr>
            <a:xfrm rot="2948642">
              <a:off x="2427348" y="2068495"/>
              <a:ext cx="391584" cy="695166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" name="Connector 923"/>
            <p:cNvSpPr/>
            <p:nvPr/>
          </p:nvSpPr>
          <p:spPr>
            <a:xfrm>
              <a:off x="3402751" y="2311396"/>
              <a:ext cx="131232" cy="110067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7" name="Connector 926"/>
            <p:cNvSpPr/>
            <p:nvPr/>
          </p:nvSpPr>
          <p:spPr>
            <a:xfrm>
              <a:off x="3337136" y="2450320"/>
              <a:ext cx="92258" cy="81208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Connector 937"/>
            <p:cNvSpPr/>
            <p:nvPr/>
          </p:nvSpPr>
          <p:spPr>
            <a:xfrm flipH="1" flipV="1">
              <a:off x="3374349" y="2485808"/>
              <a:ext cx="45719" cy="457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6" name="Group 32"/>
            <p:cNvGrpSpPr/>
            <p:nvPr/>
          </p:nvGrpSpPr>
          <p:grpSpPr>
            <a:xfrm>
              <a:off x="2688147" y="2336435"/>
              <a:ext cx="260200" cy="233524"/>
              <a:chOff x="3088958" y="2486271"/>
              <a:chExt cx="196356" cy="170025"/>
            </a:xfrm>
          </p:grpSpPr>
          <p:sp>
            <p:nvSpPr>
              <p:cNvPr id="943" name="Connector 942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Connector 945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Connector 948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2" name="Connector 941"/>
            <p:cNvSpPr/>
            <p:nvPr/>
          </p:nvSpPr>
          <p:spPr>
            <a:xfrm rot="5400000">
              <a:off x="2829005" y="2180221"/>
              <a:ext cx="132144" cy="64302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16"/>
          <p:cNvGrpSpPr/>
          <p:nvPr/>
        </p:nvGrpSpPr>
        <p:grpSpPr>
          <a:xfrm>
            <a:off x="1416962" y="1481888"/>
            <a:ext cx="662926" cy="247756"/>
            <a:chOff x="1380880" y="2656198"/>
            <a:chExt cx="891180" cy="372818"/>
          </a:xfrm>
          <a:solidFill>
            <a:srgbClr val="008000"/>
          </a:solidFill>
        </p:grpSpPr>
        <p:grpSp>
          <p:nvGrpSpPr>
            <p:cNvPr id="158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1017" name="Connector 1016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8" name="Connector 1017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9" name="Connector 1018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04" name="Connector 1003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5" name="Connector 1004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1014" name="Connector 1013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Connector 1014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6" name="Connector 1015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07" name="Moon 1006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8" name="Connector 1007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72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1011" name="Connector 1010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2" name="Connector 1011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3" name="Connector 1012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0" name="Connector 1009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3" name="Group 137"/>
          <p:cNvGrpSpPr/>
          <p:nvPr/>
        </p:nvGrpSpPr>
        <p:grpSpPr>
          <a:xfrm>
            <a:off x="1943090" y="1615793"/>
            <a:ext cx="46866" cy="39451"/>
            <a:chOff x="2105832" y="2878444"/>
            <a:chExt cx="63003" cy="59365"/>
          </a:xfrm>
        </p:grpSpPr>
        <p:sp>
          <p:nvSpPr>
            <p:cNvPr id="1021" name="Connector 1020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2" name="Connector 1021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4" name="Group 116"/>
          <p:cNvGrpSpPr/>
          <p:nvPr/>
        </p:nvGrpSpPr>
        <p:grpSpPr>
          <a:xfrm>
            <a:off x="1430668" y="1815280"/>
            <a:ext cx="662926" cy="247756"/>
            <a:chOff x="1380880" y="2656198"/>
            <a:chExt cx="891180" cy="372818"/>
          </a:xfrm>
          <a:solidFill>
            <a:srgbClr val="008000"/>
          </a:solidFill>
        </p:grpSpPr>
        <p:grpSp>
          <p:nvGrpSpPr>
            <p:cNvPr id="1475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1052" name="Connector 1051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3" name="Connector 1052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4" name="Connector 1053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5" name="Connector 1024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Connector 1025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76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1049" name="Connector 1048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0" name="Connector 1049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1" name="Connector 1050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8" name="Moon 1027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Connector 1039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77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1045" name="Connector 1044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Connector 1045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Connector 1047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4" name="Connector 1043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8" name="Group 137"/>
          <p:cNvGrpSpPr/>
          <p:nvPr/>
        </p:nvGrpSpPr>
        <p:grpSpPr>
          <a:xfrm>
            <a:off x="1956796" y="1949185"/>
            <a:ext cx="46866" cy="39451"/>
            <a:chOff x="2105832" y="2878444"/>
            <a:chExt cx="63003" cy="59365"/>
          </a:xfrm>
        </p:grpSpPr>
        <p:sp>
          <p:nvSpPr>
            <p:cNvPr id="1057" name="Connector 1056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Connector 1057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9" name="Group 1156"/>
          <p:cNvGrpSpPr/>
          <p:nvPr/>
        </p:nvGrpSpPr>
        <p:grpSpPr>
          <a:xfrm>
            <a:off x="1056009" y="3776873"/>
            <a:ext cx="629380" cy="274179"/>
            <a:chOff x="860988" y="4344052"/>
            <a:chExt cx="629380" cy="274179"/>
          </a:xfrm>
        </p:grpSpPr>
        <p:grpSp>
          <p:nvGrpSpPr>
            <p:cNvPr id="1480" name="Group 98"/>
            <p:cNvGrpSpPr/>
            <p:nvPr/>
          </p:nvGrpSpPr>
          <p:grpSpPr>
            <a:xfrm>
              <a:off x="860982" y="4344047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481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176" name="Connector 1175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7" name="Connector 1176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8" name="Connector 1177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3" name="Connector 1162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4" name="Connector 1163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82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173" name="Connector 1172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4" name="Connector 1173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5" name="Connector 117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6" name="Moon 1165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7" name="Connector 1166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83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170" name="Connector 1169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1" name="Connector 1170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2" name="Connector 1171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9" name="Connector 1168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4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160" name="Connector 1159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1" name="Connector 1160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85" name="Group 1178"/>
          <p:cNvGrpSpPr/>
          <p:nvPr/>
        </p:nvGrpSpPr>
        <p:grpSpPr>
          <a:xfrm>
            <a:off x="1298720" y="4061724"/>
            <a:ext cx="629380" cy="274179"/>
            <a:chOff x="860988" y="4344052"/>
            <a:chExt cx="629380" cy="274179"/>
          </a:xfrm>
        </p:grpSpPr>
        <p:grpSp>
          <p:nvGrpSpPr>
            <p:cNvPr id="1486" name="Group 98"/>
            <p:cNvGrpSpPr/>
            <p:nvPr/>
          </p:nvGrpSpPr>
          <p:grpSpPr>
            <a:xfrm>
              <a:off x="860982" y="4344047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487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198" name="Connector 1197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9" name="Connector 1198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0" name="Connector 1199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85" name="Connector 1184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6" name="Connector 1185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88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195" name="Connector 119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6" name="Connector 119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7" name="Connector 119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88" name="Moon 1187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9" name="Connector 1188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89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192" name="Connector 119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3" name="Connector 119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Connector 119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91" name="Connector 1190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0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182" name="Connector 1181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3" name="Connector 1182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91" name="Group 1201"/>
          <p:cNvGrpSpPr/>
          <p:nvPr/>
        </p:nvGrpSpPr>
        <p:grpSpPr>
          <a:xfrm>
            <a:off x="2755401" y="2981354"/>
            <a:ext cx="662927" cy="247756"/>
            <a:chOff x="2707805" y="3804770"/>
            <a:chExt cx="662927" cy="247756"/>
          </a:xfrm>
        </p:grpSpPr>
        <p:grpSp>
          <p:nvGrpSpPr>
            <p:cNvPr id="1492" name="Group 116"/>
            <p:cNvGrpSpPr/>
            <p:nvPr/>
          </p:nvGrpSpPr>
          <p:grpSpPr>
            <a:xfrm>
              <a:off x="2707804" y="3804772"/>
              <a:ext cx="662926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1493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221" name="Connector 1220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2" name="Connector 1221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3" name="Connector 1222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08" name="Connector 1207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9" name="Connector 1208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94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218" name="Connector 121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9" name="Connector 121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0" name="Connector 121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11" name="Moon 1210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2" name="Connector 1211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95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215" name="Connector 121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6" name="Connector 121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7" name="Connector 121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14" name="Connector 1213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6" name="Group 137"/>
            <p:cNvGrpSpPr/>
            <p:nvPr/>
          </p:nvGrpSpPr>
          <p:grpSpPr>
            <a:xfrm>
              <a:off x="3233932" y="3938677"/>
              <a:ext cx="46866" cy="39451"/>
              <a:chOff x="2105832" y="2878444"/>
              <a:chExt cx="63003" cy="59365"/>
            </a:xfrm>
          </p:grpSpPr>
          <p:sp>
            <p:nvSpPr>
              <p:cNvPr id="1205" name="Connector 1204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6" name="Connector 1205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97" name="Group 1223"/>
          <p:cNvGrpSpPr/>
          <p:nvPr/>
        </p:nvGrpSpPr>
        <p:grpSpPr>
          <a:xfrm>
            <a:off x="1494888" y="3556780"/>
            <a:ext cx="662927" cy="247756"/>
            <a:chOff x="2707805" y="3804770"/>
            <a:chExt cx="662927" cy="247756"/>
          </a:xfrm>
        </p:grpSpPr>
        <p:grpSp>
          <p:nvGrpSpPr>
            <p:cNvPr id="1498" name="Group 116"/>
            <p:cNvGrpSpPr/>
            <p:nvPr/>
          </p:nvGrpSpPr>
          <p:grpSpPr>
            <a:xfrm>
              <a:off x="2707804" y="3804774"/>
              <a:ext cx="662926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1499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243" name="Connector 1242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4" name="Connector 1243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5" name="Connector 1244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30" name="Connector 1229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1" name="Connector 1230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00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240" name="Connector 1239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1" name="Connector 1240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2" name="Connector 1241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33" name="Moon 1232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4" name="Connector 1233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01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237" name="Connector 123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8" name="Connector 123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9" name="Connector 123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36" name="Connector 1235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2" name="Group 137"/>
            <p:cNvGrpSpPr/>
            <p:nvPr/>
          </p:nvGrpSpPr>
          <p:grpSpPr>
            <a:xfrm>
              <a:off x="3233932" y="3938677"/>
              <a:ext cx="46866" cy="39451"/>
              <a:chOff x="2105832" y="2878444"/>
              <a:chExt cx="63003" cy="59365"/>
            </a:xfrm>
          </p:grpSpPr>
          <p:sp>
            <p:nvSpPr>
              <p:cNvPr id="1227" name="Connector 1226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8" name="Connector 1227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04" name="Group 1245"/>
          <p:cNvGrpSpPr/>
          <p:nvPr/>
        </p:nvGrpSpPr>
        <p:grpSpPr>
          <a:xfrm>
            <a:off x="2556524" y="3289177"/>
            <a:ext cx="662927" cy="247756"/>
            <a:chOff x="2707805" y="3804770"/>
            <a:chExt cx="662927" cy="247756"/>
          </a:xfrm>
        </p:grpSpPr>
        <p:grpSp>
          <p:nvGrpSpPr>
            <p:cNvPr id="1506" name="Group 116"/>
            <p:cNvGrpSpPr/>
            <p:nvPr/>
          </p:nvGrpSpPr>
          <p:grpSpPr>
            <a:xfrm>
              <a:off x="2707804" y="3804776"/>
              <a:ext cx="662926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1507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265" name="Connector 1264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6" name="Connector 1265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7" name="Connector 1266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52" name="Connector 1251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3" name="Connector 1252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09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262" name="Connector 126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3" name="Connector 126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4" name="Connector 126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55" name="Moon 1254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6" name="Connector 1255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10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259" name="Connector 125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0" name="Connector 125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1" name="Connector 126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58" name="Connector 1257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1" name="Group 137"/>
            <p:cNvGrpSpPr/>
            <p:nvPr/>
          </p:nvGrpSpPr>
          <p:grpSpPr>
            <a:xfrm>
              <a:off x="3233932" y="3938677"/>
              <a:ext cx="46866" cy="39451"/>
              <a:chOff x="2105832" y="2878444"/>
              <a:chExt cx="63003" cy="59365"/>
            </a:xfrm>
          </p:grpSpPr>
          <p:sp>
            <p:nvSpPr>
              <p:cNvPr id="1249" name="Connector 1248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0" name="Connector 1249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12" name="Group 1085"/>
          <p:cNvGrpSpPr/>
          <p:nvPr/>
        </p:nvGrpSpPr>
        <p:grpSpPr>
          <a:xfrm>
            <a:off x="3129592" y="5138522"/>
            <a:ext cx="662927" cy="247756"/>
            <a:chOff x="3167396" y="5596765"/>
            <a:chExt cx="662927" cy="247756"/>
          </a:xfrm>
        </p:grpSpPr>
        <p:grpSp>
          <p:nvGrpSpPr>
            <p:cNvPr id="1514" name="Group 116"/>
            <p:cNvGrpSpPr/>
            <p:nvPr/>
          </p:nvGrpSpPr>
          <p:grpSpPr>
            <a:xfrm>
              <a:off x="3167395" y="5596767"/>
              <a:ext cx="662926" cy="247756"/>
              <a:chOff x="1380880" y="2656198"/>
              <a:chExt cx="891180" cy="372818"/>
            </a:xfrm>
            <a:solidFill>
              <a:srgbClr val="5F03A3"/>
            </a:solidFill>
          </p:grpSpPr>
          <p:grpSp>
            <p:nvGrpSpPr>
              <p:cNvPr id="1515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327" name="Connector 1326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8" name="Connector 1327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9" name="Connector 1328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14" name="Connector 1313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5" name="Connector 1314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16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324" name="Connector 132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5" name="Connector 132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6" name="Connector 132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17" name="Moon 1316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8" name="Connector 1317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19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321" name="Connector 132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2" name="Connector 132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3" name="Connector 132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20" name="Connector 1319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4" name="Group 137"/>
            <p:cNvGrpSpPr/>
            <p:nvPr/>
          </p:nvGrpSpPr>
          <p:grpSpPr>
            <a:xfrm>
              <a:off x="3693523" y="5730672"/>
              <a:ext cx="46866" cy="39451"/>
              <a:chOff x="2105832" y="2878444"/>
              <a:chExt cx="63003" cy="59365"/>
            </a:xfrm>
          </p:grpSpPr>
          <p:sp>
            <p:nvSpPr>
              <p:cNvPr id="1311" name="Connector 1310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2" name="Connector 1311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35" name="Group 1329"/>
          <p:cNvGrpSpPr/>
          <p:nvPr/>
        </p:nvGrpSpPr>
        <p:grpSpPr>
          <a:xfrm>
            <a:off x="1356290" y="2977942"/>
            <a:ext cx="629380" cy="274179"/>
            <a:chOff x="860988" y="4344052"/>
            <a:chExt cx="629380" cy="274179"/>
          </a:xfrm>
        </p:grpSpPr>
        <p:grpSp>
          <p:nvGrpSpPr>
            <p:cNvPr id="192" name="Group 98"/>
            <p:cNvGrpSpPr/>
            <p:nvPr/>
          </p:nvGrpSpPr>
          <p:grpSpPr>
            <a:xfrm>
              <a:off x="860982" y="4344049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93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349" name="Connector 1348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0" name="Connector 1349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1" name="Connector 1350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36" name="Connector 1335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7" name="Connector 1336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4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346" name="Connector 134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7" name="Connector 134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8" name="Connector 134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39" name="Moon 1338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0" name="Connector 1339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5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343" name="Connector 1342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4" name="Connector 1343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5" name="Connector 134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42" name="Connector 1341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333" name="Connector 1332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4" name="Connector 1333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7" name="Group 1351"/>
          <p:cNvGrpSpPr/>
          <p:nvPr/>
        </p:nvGrpSpPr>
        <p:grpSpPr>
          <a:xfrm>
            <a:off x="3046778" y="3506419"/>
            <a:ext cx="629380" cy="274179"/>
            <a:chOff x="860988" y="4344052"/>
            <a:chExt cx="629380" cy="274179"/>
          </a:xfrm>
        </p:grpSpPr>
        <p:grpSp>
          <p:nvGrpSpPr>
            <p:cNvPr id="198" name="Group 98"/>
            <p:cNvGrpSpPr/>
            <p:nvPr/>
          </p:nvGrpSpPr>
          <p:grpSpPr>
            <a:xfrm>
              <a:off x="860982" y="4344049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99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371" name="Connector 1370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2" name="Connector 1371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3" name="Connector 1372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8" name="Connector 1357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9" name="Connector 1358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0" name="Group 1359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368" name="Connector 136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9" name="Connector 136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0" name="Connector 136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61" name="Moon 1360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2" name="Connector 1361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1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365" name="Connector 136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6" name="Connector 136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7" name="Connector 136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64" name="Connector 1363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2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355" name="Connector 1354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6" name="Connector 1355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3" name="Group 1373"/>
          <p:cNvGrpSpPr/>
          <p:nvPr/>
        </p:nvGrpSpPr>
        <p:grpSpPr>
          <a:xfrm>
            <a:off x="1243799" y="3274342"/>
            <a:ext cx="629380" cy="274179"/>
            <a:chOff x="860988" y="4344052"/>
            <a:chExt cx="629380" cy="274179"/>
          </a:xfrm>
        </p:grpSpPr>
        <p:grpSp>
          <p:nvGrpSpPr>
            <p:cNvPr id="204" name="Group 98"/>
            <p:cNvGrpSpPr/>
            <p:nvPr/>
          </p:nvGrpSpPr>
          <p:grpSpPr>
            <a:xfrm>
              <a:off x="860982" y="4344051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207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393" name="Connector 1392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4" name="Connector 1393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5" name="Connector 1394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80" name="Connector 1379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1" name="Connector 1380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2" name="Group 1359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390" name="Connector 1389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1" name="Connector 1390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2" name="Connector 1391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83" name="Moon 1382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4" name="Connector 1383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3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387" name="Connector 138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8" name="Connector 138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9" name="Connector 138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86" name="Connector 1385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6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377" name="Connector 1376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8" name="Connector 1377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37" name="Group 1395"/>
          <p:cNvGrpSpPr/>
          <p:nvPr/>
        </p:nvGrpSpPr>
        <p:grpSpPr>
          <a:xfrm>
            <a:off x="1995323" y="2954868"/>
            <a:ext cx="629380" cy="274179"/>
            <a:chOff x="860988" y="4344052"/>
            <a:chExt cx="629380" cy="274179"/>
          </a:xfrm>
        </p:grpSpPr>
        <p:grpSp>
          <p:nvGrpSpPr>
            <p:cNvPr id="1538" name="Group 98"/>
            <p:cNvGrpSpPr/>
            <p:nvPr/>
          </p:nvGrpSpPr>
          <p:grpSpPr>
            <a:xfrm>
              <a:off x="860982" y="4344051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539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415" name="Connector 1414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6" name="Connector 1415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7" name="Connector 1416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02" name="Connector 1401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3" name="Connector 1402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40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412" name="Connector 141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3" name="Connector 141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4" name="Connector 141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05" name="Moon 1404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6" name="Connector 1405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41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409" name="Connector 140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0" name="Connector 140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1" name="Connector 141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08" name="Connector 1407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4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399" name="Connector 1398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0" name="Connector 1399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420" name="Straight Connector 1419"/>
          <p:cNvCxnSpPr/>
          <p:nvPr/>
        </p:nvCxnSpPr>
        <p:spPr>
          <a:xfrm rot="16200000" flipV="1">
            <a:off x="5731176" y="1874228"/>
            <a:ext cx="1027013" cy="4"/>
          </a:xfrm>
          <a:prstGeom prst="line">
            <a:avLst/>
          </a:prstGeom>
          <a:ln w="38100" cap="flat" cmpd="sng" algn="ctr">
            <a:solidFill>
              <a:srgbClr val="008000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3" name="Straight Connector 1502"/>
          <p:cNvCxnSpPr/>
          <p:nvPr/>
        </p:nvCxnSpPr>
        <p:spPr>
          <a:xfrm rot="5400000" flipH="1" flipV="1">
            <a:off x="6492194" y="705794"/>
            <a:ext cx="628422" cy="1588"/>
          </a:xfrm>
          <a:prstGeom prst="line">
            <a:avLst/>
          </a:prstGeom>
          <a:ln w="38100" cap="flat" cmpd="sng" algn="ctr">
            <a:solidFill>
              <a:schemeClr val="bg2">
                <a:lumMod val="2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5" name="Straight Connector 1504"/>
          <p:cNvCxnSpPr/>
          <p:nvPr/>
        </p:nvCxnSpPr>
        <p:spPr>
          <a:xfrm rot="16200000" flipV="1">
            <a:off x="7058132" y="1660503"/>
            <a:ext cx="571877" cy="5487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8" name="Straight Connector 1507"/>
          <p:cNvCxnSpPr/>
          <p:nvPr/>
        </p:nvCxnSpPr>
        <p:spPr>
          <a:xfrm flipV="1">
            <a:off x="6239585" y="1112206"/>
            <a:ext cx="561726" cy="333962"/>
          </a:xfrm>
          <a:prstGeom prst="line">
            <a:avLst/>
          </a:prstGeom>
          <a:ln w="38100" cap="flat" cmpd="sng" algn="ctr">
            <a:solidFill>
              <a:schemeClr val="bg2">
                <a:lumMod val="2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3" name="Straight Connector 1512"/>
          <p:cNvCxnSpPr/>
          <p:nvPr/>
        </p:nvCxnSpPr>
        <p:spPr>
          <a:xfrm rot="10800000">
            <a:off x="6820758" y="1104909"/>
            <a:ext cx="526056" cy="327033"/>
          </a:xfrm>
          <a:prstGeom prst="line">
            <a:avLst/>
          </a:prstGeom>
          <a:ln w="38100" cap="flat" cmpd="sng" algn="ctr">
            <a:solidFill>
              <a:schemeClr val="bg2">
                <a:lumMod val="2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47" name="Group 202"/>
          <p:cNvGrpSpPr/>
          <p:nvPr/>
        </p:nvGrpSpPr>
        <p:grpSpPr>
          <a:xfrm>
            <a:off x="2125655" y="1214843"/>
            <a:ext cx="609269" cy="238468"/>
            <a:chOff x="2275557" y="2146300"/>
            <a:chExt cx="1304993" cy="509994"/>
          </a:xfrm>
        </p:grpSpPr>
        <p:grpSp>
          <p:nvGrpSpPr>
            <p:cNvPr id="1558" name="Group 26"/>
            <p:cNvGrpSpPr/>
            <p:nvPr/>
          </p:nvGrpSpPr>
          <p:grpSpPr>
            <a:xfrm rot="11851172" flipH="1">
              <a:off x="3242942" y="2170044"/>
              <a:ext cx="196355" cy="170025"/>
              <a:chOff x="3552001" y="2051498"/>
              <a:chExt cx="196356" cy="170025"/>
            </a:xfrm>
            <a:effectLst/>
          </p:grpSpPr>
          <p:sp>
            <p:nvSpPr>
              <p:cNvPr id="1532" name="Connector 1531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3" name="Connector 1532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4" name="Connector 1533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17" name="Connector 1516"/>
            <p:cNvSpPr/>
            <p:nvPr/>
          </p:nvSpPr>
          <p:spPr>
            <a:xfrm rot="1427543">
              <a:off x="3224952" y="2307506"/>
              <a:ext cx="355598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8" name="Connector 1517"/>
            <p:cNvSpPr/>
            <p:nvPr/>
          </p:nvSpPr>
          <p:spPr>
            <a:xfrm rot="1163209">
              <a:off x="2784372" y="2209912"/>
              <a:ext cx="590348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61" name="Group 31"/>
            <p:cNvGrpSpPr/>
            <p:nvPr/>
          </p:nvGrpSpPr>
          <p:grpSpPr>
            <a:xfrm>
              <a:off x="3088955" y="2486253"/>
              <a:ext cx="196355" cy="170025"/>
              <a:chOff x="3088958" y="2486271"/>
              <a:chExt cx="196356" cy="170025"/>
            </a:xfrm>
          </p:grpSpPr>
          <p:sp>
            <p:nvSpPr>
              <p:cNvPr id="1529" name="Connector 1528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0" name="Connector 1529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1" name="Connector 1530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20" name="Moon 1519"/>
            <p:cNvSpPr/>
            <p:nvPr/>
          </p:nvSpPr>
          <p:spPr>
            <a:xfrm rot="2948642">
              <a:off x="2427348" y="2068495"/>
              <a:ext cx="391584" cy="695166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1" name="Connector 1520"/>
            <p:cNvSpPr/>
            <p:nvPr/>
          </p:nvSpPr>
          <p:spPr>
            <a:xfrm>
              <a:off x="3402751" y="2311396"/>
              <a:ext cx="131232" cy="110067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2" name="Connector 1521"/>
            <p:cNvSpPr/>
            <p:nvPr/>
          </p:nvSpPr>
          <p:spPr>
            <a:xfrm>
              <a:off x="3337136" y="2450320"/>
              <a:ext cx="92258" cy="81208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3" name="Connector 1522"/>
            <p:cNvSpPr/>
            <p:nvPr/>
          </p:nvSpPr>
          <p:spPr>
            <a:xfrm flipH="1" flipV="1">
              <a:off x="3374349" y="2485808"/>
              <a:ext cx="45719" cy="457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62" name="Group 32"/>
            <p:cNvGrpSpPr/>
            <p:nvPr/>
          </p:nvGrpSpPr>
          <p:grpSpPr>
            <a:xfrm>
              <a:off x="2688147" y="2336435"/>
              <a:ext cx="260200" cy="233524"/>
              <a:chOff x="3088958" y="2486271"/>
              <a:chExt cx="196356" cy="170025"/>
            </a:xfrm>
          </p:grpSpPr>
          <p:sp>
            <p:nvSpPr>
              <p:cNvPr id="1526" name="Connector 1525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7" name="Connector 1526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8" name="Connector 1527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25" name="Connector 1524"/>
            <p:cNvSpPr/>
            <p:nvPr/>
          </p:nvSpPr>
          <p:spPr>
            <a:xfrm rot="5400000">
              <a:off x="2829005" y="2180221"/>
              <a:ext cx="132144" cy="64302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3" name="Group 98"/>
          <p:cNvGrpSpPr/>
          <p:nvPr/>
        </p:nvGrpSpPr>
        <p:grpSpPr>
          <a:xfrm>
            <a:off x="999531" y="5523621"/>
            <a:ext cx="629380" cy="274179"/>
            <a:chOff x="1380880" y="2656198"/>
            <a:chExt cx="891180" cy="372818"/>
          </a:xfrm>
          <a:solidFill>
            <a:srgbClr val="FF3E01"/>
          </a:solidFill>
        </p:grpSpPr>
        <p:grpSp>
          <p:nvGrpSpPr>
            <p:cNvPr id="1566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1555" name="Connector 1554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6" name="Connector 1555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7" name="Connector 1556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42" name="Connector 1541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3" name="Connector 1542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4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1552" name="Connector 1551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3" name="Connector 1552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4" name="Connector 1553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45" name="Moon 1544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6" name="Connector 1545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7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1549" name="Connector 1548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0" name="Connector 1549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1" name="Connector 1550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48" name="Connector 1547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78"/>
          <p:cNvGrpSpPr/>
          <p:nvPr/>
        </p:nvGrpSpPr>
        <p:grpSpPr>
          <a:xfrm>
            <a:off x="1500187" y="5671553"/>
            <a:ext cx="44495" cy="43658"/>
            <a:chOff x="2105832" y="2878444"/>
            <a:chExt cx="63003" cy="59365"/>
          </a:xfrm>
        </p:grpSpPr>
        <p:sp>
          <p:nvSpPr>
            <p:cNvPr id="1559" name="Connector 1558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0" name="Connector 1559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689"/>
          <p:cNvGrpSpPr/>
          <p:nvPr/>
        </p:nvGrpSpPr>
        <p:grpSpPr>
          <a:xfrm>
            <a:off x="450902" y="5435987"/>
            <a:ext cx="629380" cy="274179"/>
            <a:chOff x="1404988" y="3429000"/>
            <a:chExt cx="891180" cy="372818"/>
          </a:xfrm>
        </p:grpSpPr>
        <p:grpSp>
          <p:nvGrpSpPr>
            <p:cNvPr id="244" name="Group 98"/>
            <p:cNvGrpSpPr/>
            <p:nvPr/>
          </p:nvGrpSpPr>
          <p:grpSpPr>
            <a:xfrm>
              <a:off x="1404988" y="3429000"/>
              <a:ext cx="891180" cy="372818"/>
              <a:chOff x="1380880" y="2656198"/>
              <a:chExt cx="891180" cy="372818"/>
            </a:xfrm>
            <a:solidFill>
              <a:srgbClr val="FF0000"/>
            </a:solidFill>
          </p:grpSpPr>
          <p:grpSp>
            <p:nvGrpSpPr>
              <p:cNvPr id="247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580" name="Connector 1579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Connector 158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Connector 1581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7" name="Connector 1566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8" name="Connector 1567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2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577" name="Connector 157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Connector 157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Connector 157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70" name="Moon 1569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1" name="Connector 1570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69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574" name="Connector 157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Connector 157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Connector 157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73" name="Connector 1572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2" name="Group 78"/>
            <p:cNvGrpSpPr/>
            <p:nvPr/>
          </p:nvGrpSpPr>
          <p:grpSpPr>
            <a:xfrm>
              <a:off x="2113900" y="3630152"/>
              <a:ext cx="63003" cy="59365"/>
              <a:chOff x="2105832" y="2878444"/>
              <a:chExt cx="63003" cy="59365"/>
            </a:xfrm>
          </p:grpSpPr>
          <p:sp>
            <p:nvSpPr>
              <p:cNvPr id="1564" name="Connector 1563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5" name="Connector 1564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83" name="Group 940"/>
          <p:cNvGrpSpPr/>
          <p:nvPr/>
        </p:nvGrpSpPr>
        <p:grpSpPr>
          <a:xfrm>
            <a:off x="3108426" y="4776483"/>
            <a:ext cx="662927" cy="247756"/>
            <a:chOff x="1476998" y="4140662"/>
            <a:chExt cx="891180" cy="372818"/>
          </a:xfrm>
        </p:grpSpPr>
        <p:grpSp>
          <p:nvGrpSpPr>
            <p:cNvPr id="1584" name="Group 116"/>
            <p:cNvGrpSpPr/>
            <p:nvPr/>
          </p:nvGrpSpPr>
          <p:grpSpPr>
            <a:xfrm>
              <a:off x="1476998" y="4140662"/>
              <a:ext cx="891180" cy="372818"/>
              <a:chOff x="1380880" y="2656198"/>
              <a:chExt cx="891180" cy="372818"/>
            </a:xfrm>
            <a:solidFill>
              <a:srgbClr val="0000FF"/>
            </a:solidFill>
          </p:grpSpPr>
          <p:grpSp>
            <p:nvGrpSpPr>
              <p:cNvPr id="1585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602" name="Connector 1601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Connector 1602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Connector 1603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89" name="Connector 1588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0" name="Connector 1589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88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599" name="Connector 159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Connector 159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Connector 160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92" name="Moon 1591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3" name="Connector 1592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91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596" name="Connector 159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Connector 159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Connector 159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95" name="Connector 1594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94" name="Group 137"/>
            <p:cNvGrpSpPr/>
            <p:nvPr/>
          </p:nvGrpSpPr>
          <p:grpSpPr>
            <a:xfrm>
              <a:off x="2184276" y="4342163"/>
              <a:ext cx="63003" cy="59365"/>
              <a:chOff x="2105832" y="2878444"/>
              <a:chExt cx="63003" cy="59365"/>
            </a:xfrm>
          </p:grpSpPr>
          <p:sp>
            <p:nvSpPr>
              <p:cNvPr id="1586" name="Connector 1585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7" name="Connector 1586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3" name="Group 116"/>
          <p:cNvGrpSpPr/>
          <p:nvPr/>
        </p:nvGrpSpPr>
        <p:grpSpPr>
          <a:xfrm>
            <a:off x="1373423" y="886329"/>
            <a:ext cx="662926" cy="247756"/>
            <a:chOff x="1380880" y="2656198"/>
            <a:chExt cx="891180" cy="372818"/>
          </a:xfrm>
          <a:solidFill>
            <a:schemeClr val="bg2">
              <a:lumMod val="25000"/>
            </a:schemeClr>
          </a:solidFill>
        </p:grpSpPr>
        <p:grpSp>
          <p:nvGrpSpPr>
            <p:cNvPr id="264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1749" name="Connector 1748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Connector 1749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Connector 1750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36" name="Connector 1735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7" name="Connector 1736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5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1746" name="Connector 1745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Connector 1746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Connector 1747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39" name="Moon 1738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0" name="Connector 1739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6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1743" name="Connector 1742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4" name="Connector 1743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5" name="Connector 1744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42" name="Connector 1741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7" name="Group 137"/>
          <p:cNvGrpSpPr/>
          <p:nvPr/>
        </p:nvGrpSpPr>
        <p:grpSpPr>
          <a:xfrm>
            <a:off x="1899551" y="1020234"/>
            <a:ext cx="46866" cy="39451"/>
            <a:chOff x="2105832" y="2878444"/>
            <a:chExt cx="63003" cy="59365"/>
          </a:xfrm>
        </p:grpSpPr>
        <p:sp>
          <p:nvSpPr>
            <p:cNvPr id="1753" name="Connector 1752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4" name="Connector 1753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" name="Group 116"/>
          <p:cNvGrpSpPr/>
          <p:nvPr/>
        </p:nvGrpSpPr>
        <p:grpSpPr>
          <a:xfrm>
            <a:off x="2068509" y="889781"/>
            <a:ext cx="662926" cy="247756"/>
            <a:chOff x="1380880" y="2656198"/>
            <a:chExt cx="891180" cy="372818"/>
          </a:xfrm>
          <a:solidFill>
            <a:schemeClr val="bg2">
              <a:lumMod val="25000"/>
            </a:schemeClr>
          </a:solidFill>
        </p:grpSpPr>
        <p:grpSp>
          <p:nvGrpSpPr>
            <p:cNvPr id="269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1770" name="Connector 1769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1" name="Connector 1770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2" name="Connector 1771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57" name="Connector 1756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8" name="Connector 1757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0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1767" name="Connector 1766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8" name="Connector 1767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9" name="Connector 1768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60" name="Moon 1759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1" name="Connector 1760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1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1764" name="Connector 1763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5" name="Connector 1764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6" name="Connector 1765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63" name="Connector 1762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137"/>
          <p:cNvGrpSpPr/>
          <p:nvPr/>
        </p:nvGrpSpPr>
        <p:grpSpPr>
          <a:xfrm>
            <a:off x="2594637" y="1023686"/>
            <a:ext cx="46866" cy="39451"/>
            <a:chOff x="2105832" y="2878444"/>
            <a:chExt cx="63003" cy="59365"/>
          </a:xfrm>
        </p:grpSpPr>
        <p:sp>
          <p:nvSpPr>
            <p:cNvPr id="1774" name="Connector 1773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5" name="Connector 1774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3" name="Group 116"/>
          <p:cNvGrpSpPr/>
          <p:nvPr/>
        </p:nvGrpSpPr>
        <p:grpSpPr>
          <a:xfrm>
            <a:off x="2707381" y="913741"/>
            <a:ext cx="662926" cy="247756"/>
            <a:chOff x="1380880" y="2656198"/>
            <a:chExt cx="891180" cy="372818"/>
          </a:xfrm>
          <a:solidFill>
            <a:schemeClr val="bg2">
              <a:lumMod val="25000"/>
            </a:schemeClr>
          </a:solidFill>
        </p:grpSpPr>
        <p:grpSp>
          <p:nvGrpSpPr>
            <p:cNvPr id="274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1791" name="Connector 1790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2" name="Connector 1791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3" name="Connector 1792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78" name="Connector 1777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9" name="Connector 1778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5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1788" name="Connector 1787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9" name="Connector 1788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0" name="Connector 1789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81" name="Moon 1780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2" name="Connector 1781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6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1785" name="Connector 1784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6" name="Connector 1785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7" name="Connector 1786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84" name="Connector 1783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7" name="Group 137"/>
          <p:cNvGrpSpPr/>
          <p:nvPr/>
        </p:nvGrpSpPr>
        <p:grpSpPr>
          <a:xfrm>
            <a:off x="3233509" y="1047646"/>
            <a:ext cx="46866" cy="39451"/>
            <a:chOff x="2105832" y="2878444"/>
            <a:chExt cx="63003" cy="59365"/>
          </a:xfrm>
        </p:grpSpPr>
        <p:sp>
          <p:nvSpPr>
            <p:cNvPr id="1795" name="Connector 1794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6" name="Connector 1795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116"/>
          <p:cNvGrpSpPr/>
          <p:nvPr/>
        </p:nvGrpSpPr>
        <p:grpSpPr>
          <a:xfrm>
            <a:off x="1355405" y="633618"/>
            <a:ext cx="662926" cy="247756"/>
            <a:chOff x="1380880" y="2656198"/>
            <a:chExt cx="891180" cy="372818"/>
          </a:xfrm>
          <a:solidFill>
            <a:schemeClr val="bg2">
              <a:lumMod val="25000"/>
            </a:schemeClr>
          </a:solidFill>
        </p:grpSpPr>
        <p:grpSp>
          <p:nvGrpSpPr>
            <p:cNvPr id="279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1812" name="Connector 1811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3" name="Connector 1812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4" name="Connector 1813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99" name="Connector 1798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0" name="Connector 1799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0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1809" name="Connector 1808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0" name="Connector 1809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1" name="Connector 1810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02" name="Moon 1801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3" name="Connector 1802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1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1806" name="Connector 1805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7" name="Connector 1806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8" name="Connector 1807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05" name="Connector 1804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2" name="Group 137"/>
          <p:cNvGrpSpPr/>
          <p:nvPr/>
        </p:nvGrpSpPr>
        <p:grpSpPr>
          <a:xfrm>
            <a:off x="1881533" y="767523"/>
            <a:ext cx="46866" cy="39451"/>
            <a:chOff x="2105832" y="2878444"/>
            <a:chExt cx="63003" cy="59365"/>
          </a:xfrm>
        </p:grpSpPr>
        <p:sp>
          <p:nvSpPr>
            <p:cNvPr id="1816" name="Connector 1815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7" name="Connector 1816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3" name="Group 116"/>
          <p:cNvGrpSpPr/>
          <p:nvPr/>
        </p:nvGrpSpPr>
        <p:grpSpPr>
          <a:xfrm>
            <a:off x="2050491" y="637070"/>
            <a:ext cx="662926" cy="247756"/>
            <a:chOff x="1380880" y="2656198"/>
            <a:chExt cx="891180" cy="372818"/>
          </a:xfrm>
          <a:solidFill>
            <a:schemeClr val="bg2">
              <a:lumMod val="25000"/>
            </a:schemeClr>
          </a:solidFill>
        </p:grpSpPr>
        <p:grpSp>
          <p:nvGrpSpPr>
            <p:cNvPr id="284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1833" name="Connector 1832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4" name="Connector 1833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5" name="Connector 1834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20" name="Connector 1819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1" name="Connector 1820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1830" name="Connector 1829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1" name="Connector 1830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2" name="Connector 1831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23" name="Moon 1822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4" name="Connector 1823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6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1827" name="Connector 1826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8" name="Connector 1827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9" name="Connector 1828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26" name="Connector 1825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7" name="Group 137"/>
          <p:cNvGrpSpPr/>
          <p:nvPr/>
        </p:nvGrpSpPr>
        <p:grpSpPr>
          <a:xfrm>
            <a:off x="2576619" y="770975"/>
            <a:ext cx="46866" cy="39451"/>
            <a:chOff x="2105832" y="2878444"/>
            <a:chExt cx="63003" cy="59365"/>
          </a:xfrm>
        </p:grpSpPr>
        <p:sp>
          <p:nvSpPr>
            <p:cNvPr id="1837" name="Connector 1836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8" name="Connector 1837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5" name="Group 116"/>
          <p:cNvGrpSpPr/>
          <p:nvPr/>
        </p:nvGrpSpPr>
        <p:grpSpPr>
          <a:xfrm>
            <a:off x="2689363" y="661030"/>
            <a:ext cx="662926" cy="247756"/>
            <a:chOff x="1380880" y="2656198"/>
            <a:chExt cx="891180" cy="372818"/>
          </a:xfrm>
          <a:solidFill>
            <a:schemeClr val="bg2">
              <a:lumMod val="25000"/>
            </a:schemeClr>
          </a:solidFill>
        </p:grpSpPr>
        <p:grpSp>
          <p:nvGrpSpPr>
            <p:cNvPr id="1606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1854" name="Connector 1853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5" name="Connector 1854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6" name="Connector 1855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41" name="Connector 1840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Connector 1841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07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1851" name="Connector 1850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2" name="Connector 1851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3" name="Connector 1852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44" name="Moon 1843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Connector 1844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08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1848" name="Connector 1847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9" name="Connector 1848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0" name="Connector 1849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47" name="Connector 1846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9" name="Group 137"/>
          <p:cNvGrpSpPr/>
          <p:nvPr/>
        </p:nvGrpSpPr>
        <p:grpSpPr>
          <a:xfrm>
            <a:off x="3215491" y="794935"/>
            <a:ext cx="46866" cy="39451"/>
            <a:chOff x="2105832" y="2878444"/>
            <a:chExt cx="63003" cy="59365"/>
          </a:xfrm>
        </p:grpSpPr>
        <p:sp>
          <p:nvSpPr>
            <p:cNvPr id="1858" name="Connector 1857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Connector 1858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0" name="Group 116"/>
          <p:cNvGrpSpPr/>
          <p:nvPr/>
        </p:nvGrpSpPr>
        <p:grpSpPr>
          <a:xfrm>
            <a:off x="1341938" y="396336"/>
            <a:ext cx="662926" cy="247756"/>
            <a:chOff x="1380880" y="2656198"/>
            <a:chExt cx="891180" cy="372818"/>
          </a:xfrm>
          <a:solidFill>
            <a:schemeClr val="bg2">
              <a:lumMod val="25000"/>
            </a:schemeClr>
          </a:solidFill>
        </p:grpSpPr>
        <p:grpSp>
          <p:nvGrpSpPr>
            <p:cNvPr id="1611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1875" name="Connector 1874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Connector 1875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Connector 1876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62" name="Connector 1861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Connector 1862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2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1872" name="Connector 1871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3" name="Connector 1872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4" name="Connector 1873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65" name="Moon 1864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Connector 1865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3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1869" name="Connector 1868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0" name="Connector 1869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1" name="Connector 1870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68" name="Connector 1867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4" name="Group 137"/>
          <p:cNvGrpSpPr/>
          <p:nvPr/>
        </p:nvGrpSpPr>
        <p:grpSpPr>
          <a:xfrm>
            <a:off x="1868066" y="530241"/>
            <a:ext cx="46866" cy="39451"/>
            <a:chOff x="2105832" y="2878444"/>
            <a:chExt cx="63003" cy="59365"/>
          </a:xfrm>
        </p:grpSpPr>
        <p:sp>
          <p:nvSpPr>
            <p:cNvPr id="1879" name="Connector 1878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Connector 1879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5" name="Group 116"/>
          <p:cNvGrpSpPr/>
          <p:nvPr/>
        </p:nvGrpSpPr>
        <p:grpSpPr>
          <a:xfrm>
            <a:off x="2037024" y="399788"/>
            <a:ext cx="662926" cy="247756"/>
            <a:chOff x="1380880" y="2656198"/>
            <a:chExt cx="891180" cy="372818"/>
          </a:xfrm>
          <a:solidFill>
            <a:schemeClr val="bg2">
              <a:lumMod val="25000"/>
            </a:schemeClr>
          </a:solidFill>
        </p:grpSpPr>
        <p:grpSp>
          <p:nvGrpSpPr>
            <p:cNvPr id="1616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1896" name="Connector 1895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7" name="Connector 1896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8" name="Connector 1897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83" name="Connector 1882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Connector 1883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7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1893" name="Connector 1892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4" name="Connector 1893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5" name="Connector 1894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86" name="Moon 1885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Connector 1886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8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1890" name="Connector 1889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1" name="Connector 1890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2" name="Connector 1891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89" name="Connector 1888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9" name="Group 137"/>
          <p:cNvGrpSpPr/>
          <p:nvPr/>
        </p:nvGrpSpPr>
        <p:grpSpPr>
          <a:xfrm>
            <a:off x="2563152" y="533693"/>
            <a:ext cx="46866" cy="39451"/>
            <a:chOff x="2105832" y="2878444"/>
            <a:chExt cx="63003" cy="59365"/>
          </a:xfrm>
        </p:grpSpPr>
        <p:sp>
          <p:nvSpPr>
            <p:cNvPr id="1900" name="Connector 1899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Connector 1900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0" name="Group 116"/>
          <p:cNvGrpSpPr/>
          <p:nvPr/>
        </p:nvGrpSpPr>
        <p:grpSpPr>
          <a:xfrm>
            <a:off x="2675896" y="423748"/>
            <a:ext cx="662926" cy="247756"/>
            <a:chOff x="1380880" y="2656198"/>
            <a:chExt cx="891180" cy="372818"/>
          </a:xfrm>
          <a:solidFill>
            <a:schemeClr val="bg2">
              <a:lumMod val="25000"/>
            </a:schemeClr>
          </a:solidFill>
        </p:grpSpPr>
        <p:grpSp>
          <p:nvGrpSpPr>
            <p:cNvPr id="1621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1917" name="Connector 1916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8" name="Connector 1917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9" name="Connector 1918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04" name="Connector 1903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Connector 1904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22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1914" name="Connector 1913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5" name="Connector 1914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6" name="Connector 1915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07" name="Moon 1906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Connector 1907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23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1911" name="Connector 1910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2" name="Connector 1911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3" name="Connector 1912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10" name="Connector 1909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4" name="Group 137"/>
          <p:cNvGrpSpPr/>
          <p:nvPr/>
        </p:nvGrpSpPr>
        <p:grpSpPr>
          <a:xfrm>
            <a:off x="3202024" y="557653"/>
            <a:ext cx="46866" cy="39451"/>
            <a:chOff x="2105832" y="2878444"/>
            <a:chExt cx="63003" cy="59365"/>
          </a:xfrm>
        </p:grpSpPr>
        <p:sp>
          <p:nvSpPr>
            <p:cNvPr id="1921" name="Connector 1920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Connector 1921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23" name="Straight Connector 1922"/>
          <p:cNvCxnSpPr/>
          <p:nvPr/>
        </p:nvCxnSpPr>
        <p:spPr>
          <a:xfrm rot="16200000" flipH="1">
            <a:off x="4396290" y="1697462"/>
            <a:ext cx="2627146" cy="4262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4" name="Straight Connector 1923"/>
          <p:cNvCxnSpPr/>
          <p:nvPr/>
        </p:nvCxnSpPr>
        <p:spPr>
          <a:xfrm rot="5400000">
            <a:off x="6582985" y="1696619"/>
            <a:ext cx="2627145" cy="5949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25" name="Group 1201"/>
          <p:cNvGrpSpPr/>
          <p:nvPr/>
        </p:nvGrpSpPr>
        <p:grpSpPr>
          <a:xfrm>
            <a:off x="2770505" y="2379982"/>
            <a:ext cx="662927" cy="247756"/>
            <a:chOff x="2707805" y="3804770"/>
            <a:chExt cx="662927" cy="247756"/>
          </a:xfrm>
        </p:grpSpPr>
        <p:grpSp>
          <p:nvGrpSpPr>
            <p:cNvPr id="1626" name="Group 116"/>
            <p:cNvGrpSpPr/>
            <p:nvPr/>
          </p:nvGrpSpPr>
          <p:grpSpPr>
            <a:xfrm>
              <a:off x="2707804" y="3804774"/>
              <a:ext cx="662926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1627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297" name="Connector 1296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8" name="Connector 1297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9" name="Connector 1298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84" name="Connector 1283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5" name="Connector 1284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8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294" name="Connector 129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5" name="Connector 129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6" name="Connector 129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87" name="Moon 1286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8" name="Connector 1287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9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291" name="Connector 129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2" name="Connector 129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3" name="Connector 129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90" name="Connector 1289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0" name="Group 137"/>
            <p:cNvGrpSpPr/>
            <p:nvPr/>
          </p:nvGrpSpPr>
          <p:grpSpPr>
            <a:xfrm>
              <a:off x="3233932" y="3938677"/>
              <a:ext cx="46866" cy="39451"/>
              <a:chOff x="2105832" y="2878444"/>
              <a:chExt cx="63003" cy="59365"/>
            </a:xfrm>
          </p:grpSpPr>
          <p:sp>
            <p:nvSpPr>
              <p:cNvPr id="1281" name="Connector 1280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2" name="Connector 1281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31" name="Group 1329"/>
          <p:cNvGrpSpPr/>
          <p:nvPr/>
        </p:nvGrpSpPr>
        <p:grpSpPr>
          <a:xfrm>
            <a:off x="1371394" y="2376570"/>
            <a:ext cx="629380" cy="274179"/>
            <a:chOff x="860988" y="4344052"/>
            <a:chExt cx="629380" cy="274179"/>
          </a:xfrm>
        </p:grpSpPr>
        <p:grpSp>
          <p:nvGrpSpPr>
            <p:cNvPr id="320" name="Group 98"/>
            <p:cNvGrpSpPr/>
            <p:nvPr/>
          </p:nvGrpSpPr>
          <p:grpSpPr>
            <a:xfrm>
              <a:off x="860982" y="4344051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321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704" name="Connector 1703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Connector 1704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Connector 1705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06" name="Connector 1305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7" name="Connector 1306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1307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701" name="Connector 170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Connector 170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Connector 170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09" name="Moon 1308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0" name="Connector 1309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3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698" name="Connector 169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Connector 169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Connector 169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97" name="Connector 1696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6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303" name="Connector 1302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4" name="Connector 1303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7" name="Group 1395"/>
          <p:cNvGrpSpPr/>
          <p:nvPr/>
        </p:nvGrpSpPr>
        <p:grpSpPr>
          <a:xfrm>
            <a:off x="2010427" y="2353496"/>
            <a:ext cx="629380" cy="274179"/>
            <a:chOff x="860988" y="4344052"/>
            <a:chExt cx="629380" cy="274179"/>
          </a:xfrm>
        </p:grpSpPr>
        <p:grpSp>
          <p:nvGrpSpPr>
            <p:cNvPr id="329" name="Group 98"/>
            <p:cNvGrpSpPr/>
            <p:nvPr/>
          </p:nvGrpSpPr>
          <p:grpSpPr>
            <a:xfrm>
              <a:off x="860982" y="4344053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331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726" name="Connector 1725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Connector 1726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Connector 1729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13" name="Connector 1712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4" name="Connector 1713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3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723" name="Connector 1722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Connector 1723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Connector 172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16" name="Moon 1715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7" name="Connector 1716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5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720" name="Connector 1719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Connector 1720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Connector 1721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19" name="Connector 1718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1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710" name="Connector 1709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1" name="Connector 1710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2" name="Group 1201"/>
          <p:cNvGrpSpPr/>
          <p:nvPr/>
        </p:nvGrpSpPr>
        <p:grpSpPr>
          <a:xfrm>
            <a:off x="2022908" y="2712258"/>
            <a:ext cx="662927" cy="247756"/>
            <a:chOff x="2707805" y="3804770"/>
            <a:chExt cx="662927" cy="247756"/>
          </a:xfrm>
        </p:grpSpPr>
        <p:grpSp>
          <p:nvGrpSpPr>
            <p:cNvPr id="343" name="Group 116"/>
            <p:cNvGrpSpPr/>
            <p:nvPr/>
          </p:nvGrpSpPr>
          <p:grpSpPr>
            <a:xfrm>
              <a:off x="2707804" y="3804776"/>
              <a:ext cx="662926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344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798" name="Connector 1797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Connector 180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Connector 1803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41" name="Connector 1740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2" name="Connector 1751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5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783" name="Connector 1782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Connector 1793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Connector 179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56" name="Moon 1755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Connector 1758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6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776" name="Connector 177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Connector 177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Connector 177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73" name="Connector 1772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7" name="Group 137"/>
            <p:cNvGrpSpPr/>
            <p:nvPr/>
          </p:nvGrpSpPr>
          <p:grpSpPr>
            <a:xfrm>
              <a:off x="3233932" y="3938677"/>
              <a:ext cx="46866" cy="39451"/>
              <a:chOff x="2105832" y="2878444"/>
              <a:chExt cx="63003" cy="59365"/>
            </a:xfrm>
          </p:grpSpPr>
          <p:sp>
            <p:nvSpPr>
              <p:cNvPr id="1734" name="Connector 1733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5" name="Connector 1734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8" name="Group 1329"/>
          <p:cNvGrpSpPr/>
          <p:nvPr/>
        </p:nvGrpSpPr>
        <p:grpSpPr>
          <a:xfrm>
            <a:off x="1354221" y="2688245"/>
            <a:ext cx="629380" cy="274179"/>
            <a:chOff x="860988" y="4344052"/>
            <a:chExt cx="629380" cy="274179"/>
          </a:xfrm>
        </p:grpSpPr>
        <p:grpSp>
          <p:nvGrpSpPr>
            <p:cNvPr id="349" name="Group 98"/>
            <p:cNvGrpSpPr/>
            <p:nvPr/>
          </p:nvGrpSpPr>
          <p:grpSpPr>
            <a:xfrm>
              <a:off x="860982" y="4344053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350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888" name="Connector 1887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Connector 1898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Connector 1901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39" name="Connector 1838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0" name="Connector 1839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1" name="Group 1307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881" name="Connector 188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Connector 188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Connector 188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46" name="Moon 1845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7" name="Connector 1856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96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864" name="Connector 186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Connector 186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Connector 187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61" name="Connector 1860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7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822" name="Connector 1821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5" name="Connector 1824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08" name="Group 1395"/>
          <p:cNvGrpSpPr/>
          <p:nvPr/>
        </p:nvGrpSpPr>
        <p:grpSpPr>
          <a:xfrm>
            <a:off x="2756335" y="2715928"/>
            <a:ext cx="629380" cy="274179"/>
            <a:chOff x="860988" y="4344052"/>
            <a:chExt cx="629380" cy="274179"/>
          </a:xfrm>
        </p:grpSpPr>
        <p:grpSp>
          <p:nvGrpSpPr>
            <p:cNvPr id="1709" name="Group 98"/>
            <p:cNvGrpSpPr/>
            <p:nvPr/>
          </p:nvGrpSpPr>
          <p:grpSpPr>
            <a:xfrm>
              <a:off x="860982" y="4344055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712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940" name="Connector 1939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1" name="Connector 194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2" name="Connector 1941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7" name="Connector 1926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8" name="Connector 1927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15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937" name="Connector 193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8" name="Connector 193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9" name="Connector 193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30" name="Moon 1929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1" name="Connector 1930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18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934" name="Connector 193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5" name="Connector 193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6" name="Connector 193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33" name="Connector 1932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8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920" name="Connector 1919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5" name="Connector 1924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54" name="Left-Right Arrow 1953"/>
          <p:cNvSpPr/>
          <p:nvPr/>
        </p:nvSpPr>
        <p:spPr>
          <a:xfrm>
            <a:off x="3662376" y="2707612"/>
            <a:ext cx="1868474" cy="174676"/>
          </a:xfrm>
          <a:prstGeom prst="left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5" name="Left-Right Arrow 1954"/>
          <p:cNvSpPr/>
          <p:nvPr/>
        </p:nvSpPr>
        <p:spPr>
          <a:xfrm>
            <a:off x="3671154" y="2116795"/>
            <a:ext cx="1868474" cy="174676"/>
          </a:xfrm>
          <a:prstGeom prst="left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57" name="Straight Connector 1956"/>
          <p:cNvCxnSpPr/>
          <p:nvPr/>
        </p:nvCxnSpPr>
        <p:spPr>
          <a:xfrm rot="5400000" flipH="1" flipV="1">
            <a:off x="5685137" y="2718515"/>
            <a:ext cx="1664809" cy="545712"/>
          </a:xfrm>
          <a:prstGeom prst="line">
            <a:avLst/>
          </a:prstGeom>
          <a:ln w="38100" cap="flat" cmpd="sng" algn="ctr">
            <a:solidFill>
              <a:srgbClr val="7100A3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8" name="Straight Connector 1957"/>
          <p:cNvCxnSpPr/>
          <p:nvPr/>
        </p:nvCxnSpPr>
        <p:spPr>
          <a:xfrm rot="16200000" flipV="1">
            <a:off x="6276880" y="2727477"/>
            <a:ext cx="1594032" cy="566997"/>
          </a:xfrm>
          <a:prstGeom prst="line">
            <a:avLst/>
          </a:prstGeom>
          <a:ln w="38100" cap="flat" cmpd="sng" algn="ctr">
            <a:solidFill>
              <a:srgbClr val="A6030B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806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0"/>
          <p:cNvGrpSpPr/>
          <p:nvPr/>
        </p:nvGrpSpPr>
        <p:grpSpPr>
          <a:xfrm>
            <a:off x="358712" y="5868856"/>
            <a:ext cx="629376" cy="274179"/>
            <a:chOff x="1404988" y="3429000"/>
            <a:chExt cx="891180" cy="372818"/>
          </a:xfrm>
        </p:grpSpPr>
        <p:grpSp>
          <p:nvGrpSpPr>
            <p:cNvPr id="1268" name="Group 98"/>
            <p:cNvGrpSpPr/>
            <p:nvPr/>
          </p:nvGrpSpPr>
          <p:grpSpPr>
            <a:xfrm>
              <a:off x="1404988" y="3429000"/>
              <a:ext cx="891180" cy="372818"/>
              <a:chOff x="1380880" y="2656198"/>
              <a:chExt cx="891180" cy="372818"/>
            </a:xfrm>
            <a:solidFill>
              <a:srgbClr val="FF0000"/>
            </a:solidFill>
          </p:grpSpPr>
          <p:grpSp>
            <p:nvGrpSpPr>
              <p:cNvPr id="1272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286" name="Connector 113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7" name="Connector 114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8" name="Connector 115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73" name="Connector 100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4" name="Connector 101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75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283" name="Connector 11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4" name="Connector 11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5" name="Connector 11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76" name="Moon 103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7" name="Connector 104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78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280" name="Connector 10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1" name="Connector 10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2" name="Connector 10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79" name="Connector 106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9" name="Group 78"/>
            <p:cNvGrpSpPr/>
            <p:nvPr/>
          </p:nvGrpSpPr>
          <p:grpSpPr>
            <a:xfrm>
              <a:off x="2113900" y="3630152"/>
              <a:ext cx="63003" cy="59365"/>
              <a:chOff x="2105832" y="2878444"/>
              <a:chExt cx="63003" cy="59365"/>
            </a:xfrm>
          </p:grpSpPr>
          <p:sp>
            <p:nvSpPr>
              <p:cNvPr id="1270" name="Connector 65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1" name="Connector 66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" name="Group 141"/>
          <p:cNvGrpSpPr/>
          <p:nvPr/>
        </p:nvGrpSpPr>
        <p:grpSpPr>
          <a:xfrm>
            <a:off x="3697385" y="5723747"/>
            <a:ext cx="662926" cy="247756"/>
            <a:chOff x="1476998" y="4140662"/>
            <a:chExt cx="891180" cy="372818"/>
          </a:xfrm>
        </p:grpSpPr>
        <p:grpSp>
          <p:nvGrpSpPr>
            <p:cNvPr id="1247" name="Group 116"/>
            <p:cNvGrpSpPr/>
            <p:nvPr/>
          </p:nvGrpSpPr>
          <p:grpSpPr>
            <a:xfrm>
              <a:off x="1476998" y="4140662"/>
              <a:ext cx="891180" cy="372818"/>
              <a:chOff x="1380880" y="2656198"/>
              <a:chExt cx="891180" cy="372818"/>
            </a:xfrm>
            <a:solidFill>
              <a:srgbClr val="0000FF"/>
            </a:solidFill>
          </p:grpSpPr>
          <p:grpSp>
            <p:nvGrpSpPr>
              <p:cNvPr id="1251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265" name="Connector 1264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6" name="Connector 132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7" name="Connector 1266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52" name="Connector 1251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3" name="Connector 1252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54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262" name="Connector 12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3" name="Connector 12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4" name="Connector 126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55" name="Moon 121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6" name="Connector 122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57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259" name="Connector 12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0" name="Connector 125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1" name="Connector 126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58" name="Connector 124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8" name="Group 137"/>
            <p:cNvGrpSpPr/>
            <p:nvPr/>
          </p:nvGrpSpPr>
          <p:grpSpPr>
            <a:xfrm>
              <a:off x="2184276" y="4342163"/>
              <a:ext cx="63003" cy="59365"/>
              <a:chOff x="2105832" y="2878444"/>
              <a:chExt cx="63003" cy="59365"/>
            </a:xfrm>
          </p:grpSpPr>
          <p:sp>
            <p:nvSpPr>
              <p:cNvPr id="1249" name="Connector 138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0" name="Connector 1249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222"/>
          <p:cNvGrpSpPr/>
          <p:nvPr/>
        </p:nvGrpSpPr>
        <p:grpSpPr>
          <a:xfrm>
            <a:off x="1464358" y="1004831"/>
            <a:ext cx="609265" cy="238469"/>
            <a:chOff x="2275569" y="2146300"/>
            <a:chExt cx="1305000" cy="509996"/>
          </a:xfrm>
        </p:grpSpPr>
        <p:grpSp>
          <p:nvGrpSpPr>
            <p:cNvPr id="1209" name="Group 26"/>
            <p:cNvGrpSpPr/>
            <p:nvPr/>
          </p:nvGrpSpPr>
          <p:grpSpPr>
            <a:xfrm rot="11851172" flipH="1">
              <a:off x="3242942" y="2170020"/>
              <a:ext cx="196356" cy="170025"/>
              <a:chOff x="3552001" y="2051498"/>
              <a:chExt cx="196356" cy="170025"/>
            </a:xfrm>
            <a:effectLst/>
          </p:grpSpPr>
          <p:sp>
            <p:nvSpPr>
              <p:cNvPr id="1225" name="Connector 1224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6" name="Connector 240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7" name="Connector 1226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0" name="Connector 1209"/>
            <p:cNvSpPr/>
            <p:nvPr/>
          </p:nvSpPr>
          <p:spPr>
            <a:xfrm rot="1427543">
              <a:off x="3224969" y="2307507"/>
              <a:ext cx="355600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1" name="Connector 1210"/>
            <p:cNvSpPr/>
            <p:nvPr/>
          </p:nvSpPr>
          <p:spPr>
            <a:xfrm rot="1163209">
              <a:off x="2784386" y="2209911"/>
              <a:ext cx="590351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2" name="Group 31"/>
            <p:cNvGrpSpPr/>
            <p:nvPr/>
          </p:nvGrpSpPr>
          <p:grpSpPr>
            <a:xfrm>
              <a:off x="3088958" y="2486271"/>
              <a:ext cx="196356" cy="170025"/>
              <a:chOff x="3088958" y="2486271"/>
              <a:chExt cx="196356" cy="170025"/>
            </a:xfrm>
          </p:grpSpPr>
          <p:sp>
            <p:nvSpPr>
              <p:cNvPr id="1222" name="Connector 1221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3" name="Connector 237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4" name="Connector 1223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3" name="Moon 1212"/>
            <p:cNvSpPr/>
            <p:nvPr/>
          </p:nvSpPr>
          <p:spPr>
            <a:xfrm rot="2948642">
              <a:off x="2427363" y="2068496"/>
              <a:ext cx="391584" cy="695171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4" name="Connector 1213"/>
            <p:cNvSpPr/>
            <p:nvPr/>
          </p:nvSpPr>
          <p:spPr>
            <a:xfrm>
              <a:off x="3402769" y="2311399"/>
              <a:ext cx="131233" cy="110066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5" name="Connector 1214"/>
            <p:cNvSpPr/>
            <p:nvPr/>
          </p:nvSpPr>
          <p:spPr>
            <a:xfrm>
              <a:off x="3337153" y="2450321"/>
              <a:ext cx="92258" cy="81209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6" name="Connector 1215"/>
            <p:cNvSpPr/>
            <p:nvPr/>
          </p:nvSpPr>
          <p:spPr>
            <a:xfrm flipH="1" flipV="1">
              <a:off x="3374367" y="24858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7" name="Group 32"/>
            <p:cNvGrpSpPr/>
            <p:nvPr/>
          </p:nvGrpSpPr>
          <p:grpSpPr>
            <a:xfrm>
              <a:off x="2688155" y="2336438"/>
              <a:ext cx="260201" cy="233524"/>
              <a:chOff x="3088958" y="2486271"/>
              <a:chExt cx="196356" cy="170025"/>
            </a:xfrm>
          </p:grpSpPr>
          <p:sp>
            <p:nvSpPr>
              <p:cNvPr id="1219" name="Connector 233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0" name="Connector 234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1" name="Connector 1220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8" name="Connector 1217"/>
            <p:cNvSpPr/>
            <p:nvPr/>
          </p:nvSpPr>
          <p:spPr>
            <a:xfrm rot="5400000">
              <a:off x="2829006" y="2180221"/>
              <a:ext cx="132145" cy="64303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Connector 9"/>
          <p:cNvCxnSpPr/>
          <p:nvPr/>
        </p:nvCxnSpPr>
        <p:spPr>
          <a:xfrm rot="16200000" flipH="1">
            <a:off x="11418" y="1703025"/>
            <a:ext cx="2627146" cy="4262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2198113" y="1702182"/>
            <a:ext cx="2627145" cy="5949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/>
          <p:cNvSpPr/>
          <p:nvPr/>
        </p:nvSpPr>
        <p:spPr>
          <a:xfrm>
            <a:off x="1856826" y="3376657"/>
            <a:ext cx="1112719" cy="1143785"/>
          </a:xfrm>
          <a:prstGeom prst="triangl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2" idx="2"/>
          </p:cNvCxnSpPr>
          <p:nvPr/>
        </p:nvCxnSpPr>
        <p:spPr>
          <a:xfrm rot="5400000">
            <a:off x="1447265" y="4737365"/>
            <a:ext cx="626485" cy="192638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-83037" y="3736767"/>
            <a:ext cx="2128196" cy="692121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1103749" y="5707406"/>
            <a:ext cx="1120875" cy="1588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-161167" y="5524831"/>
            <a:ext cx="1173237" cy="419101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2748538" y="4745362"/>
            <a:ext cx="653254" cy="222210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2790671" y="3737604"/>
            <a:ext cx="2128196" cy="692121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2627749" y="5734176"/>
            <a:ext cx="1120875" cy="1588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3811062" y="5491709"/>
            <a:ext cx="1173237" cy="419101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420"/>
          <p:cNvGrpSpPr/>
          <p:nvPr/>
        </p:nvGrpSpPr>
        <p:grpSpPr>
          <a:xfrm>
            <a:off x="2071108" y="965831"/>
            <a:ext cx="609265" cy="238469"/>
            <a:chOff x="2275569" y="2146300"/>
            <a:chExt cx="1305000" cy="509996"/>
          </a:xfrm>
        </p:grpSpPr>
        <p:grpSp>
          <p:nvGrpSpPr>
            <p:cNvPr id="1171" name="Group 26"/>
            <p:cNvGrpSpPr/>
            <p:nvPr/>
          </p:nvGrpSpPr>
          <p:grpSpPr>
            <a:xfrm rot="11851172" flipH="1">
              <a:off x="3242938" y="2170016"/>
              <a:ext cx="196356" cy="170025"/>
              <a:chOff x="3552001" y="2051498"/>
              <a:chExt cx="196356" cy="170025"/>
            </a:xfrm>
            <a:effectLst/>
          </p:grpSpPr>
          <p:sp>
            <p:nvSpPr>
              <p:cNvPr id="1187" name="Connector 1186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8" name="Connector 1187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9" name="Connector 1188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72" name="Connector 1171"/>
            <p:cNvSpPr/>
            <p:nvPr/>
          </p:nvSpPr>
          <p:spPr>
            <a:xfrm rot="1427543">
              <a:off x="3224969" y="2307507"/>
              <a:ext cx="355600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3" name="Connector 1172"/>
            <p:cNvSpPr/>
            <p:nvPr/>
          </p:nvSpPr>
          <p:spPr>
            <a:xfrm rot="1163209">
              <a:off x="2784386" y="2209911"/>
              <a:ext cx="590351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4" name="Group 31"/>
            <p:cNvGrpSpPr/>
            <p:nvPr/>
          </p:nvGrpSpPr>
          <p:grpSpPr>
            <a:xfrm>
              <a:off x="3088958" y="2486271"/>
              <a:ext cx="196356" cy="170025"/>
              <a:chOff x="3088958" y="2486271"/>
              <a:chExt cx="196356" cy="170025"/>
            </a:xfrm>
          </p:grpSpPr>
          <p:sp>
            <p:nvSpPr>
              <p:cNvPr id="1184" name="Connector 1183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5" name="Connector 435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6" name="Connector 1185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75" name="Moon 425"/>
            <p:cNvSpPr/>
            <p:nvPr/>
          </p:nvSpPr>
          <p:spPr>
            <a:xfrm rot="2948642">
              <a:off x="2427363" y="2068496"/>
              <a:ext cx="391584" cy="695171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Connector 426"/>
            <p:cNvSpPr/>
            <p:nvPr/>
          </p:nvSpPr>
          <p:spPr>
            <a:xfrm>
              <a:off x="3402769" y="2311399"/>
              <a:ext cx="131233" cy="110066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Connector 1176"/>
            <p:cNvSpPr/>
            <p:nvPr/>
          </p:nvSpPr>
          <p:spPr>
            <a:xfrm>
              <a:off x="3337153" y="2450321"/>
              <a:ext cx="92258" cy="81209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Connector 1177"/>
            <p:cNvSpPr/>
            <p:nvPr/>
          </p:nvSpPr>
          <p:spPr>
            <a:xfrm flipH="1" flipV="1">
              <a:off x="3374367" y="24858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9" name="Group 32"/>
            <p:cNvGrpSpPr/>
            <p:nvPr/>
          </p:nvGrpSpPr>
          <p:grpSpPr>
            <a:xfrm>
              <a:off x="2688151" y="2336438"/>
              <a:ext cx="260201" cy="233524"/>
              <a:chOff x="3088958" y="2486271"/>
              <a:chExt cx="196356" cy="170025"/>
            </a:xfrm>
          </p:grpSpPr>
          <p:sp>
            <p:nvSpPr>
              <p:cNvPr id="1181" name="Connector 1180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2" name="Connector 432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3" name="Connector 1182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80" name="Connector 1179"/>
            <p:cNvSpPr/>
            <p:nvPr/>
          </p:nvSpPr>
          <p:spPr>
            <a:xfrm rot="5400000">
              <a:off x="2829006" y="2180221"/>
              <a:ext cx="132145" cy="64303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460"/>
          <p:cNvGrpSpPr/>
          <p:nvPr/>
        </p:nvGrpSpPr>
        <p:grpSpPr>
          <a:xfrm>
            <a:off x="2679285" y="990656"/>
            <a:ext cx="609265" cy="238469"/>
            <a:chOff x="2275569" y="2146300"/>
            <a:chExt cx="1305000" cy="509996"/>
          </a:xfrm>
        </p:grpSpPr>
        <p:grpSp>
          <p:nvGrpSpPr>
            <p:cNvPr id="1152" name="Group 26"/>
            <p:cNvGrpSpPr/>
            <p:nvPr/>
          </p:nvGrpSpPr>
          <p:grpSpPr>
            <a:xfrm rot="11851172" flipH="1">
              <a:off x="3242934" y="2170012"/>
              <a:ext cx="196356" cy="170025"/>
              <a:chOff x="3552001" y="2051498"/>
              <a:chExt cx="196356" cy="170025"/>
            </a:xfrm>
            <a:effectLst/>
          </p:grpSpPr>
          <p:sp>
            <p:nvSpPr>
              <p:cNvPr id="1168" name="Connector 1167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9" name="Connector 1168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0" name="Connector 1169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3" name="Connector 1152"/>
            <p:cNvSpPr/>
            <p:nvPr/>
          </p:nvSpPr>
          <p:spPr>
            <a:xfrm rot="1427543">
              <a:off x="3224969" y="2307507"/>
              <a:ext cx="355600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4" name="Connector 1153"/>
            <p:cNvSpPr/>
            <p:nvPr/>
          </p:nvSpPr>
          <p:spPr>
            <a:xfrm rot="1163209">
              <a:off x="2784386" y="2209911"/>
              <a:ext cx="590351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5" name="Group 31"/>
            <p:cNvGrpSpPr/>
            <p:nvPr/>
          </p:nvGrpSpPr>
          <p:grpSpPr>
            <a:xfrm>
              <a:off x="3088958" y="2486271"/>
              <a:ext cx="196356" cy="170025"/>
              <a:chOff x="3088958" y="2486271"/>
              <a:chExt cx="196356" cy="170025"/>
            </a:xfrm>
          </p:grpSpPr>
          <p:sp>
            <p:nvSpPr>
              <p:cNvPr id="1165" name="Connector 1164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6" name="Connector 475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7" name="Connector 1166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6" name="Moon 1155"/>
            <p:cNvSpPr/>
            <p:nvPr/>
          </p:nvSpPr>
          <p:spPr>
            <a:xfrm rot="2948642">
              <a:off x="2427363" y="2068496"/>
              <a:ext cx="391584" cy="695171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7" name="Connector 1156"/>
            <p:cNvSpPr/>
            <p:nvPr/>
          </p:nvSpPr>
          <p:spPr>
            <a:xfrm>
              <a:off x="3402769" y="2311399"/>
              <a:ext cx="131233" cy="110066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8" name="Connector 1157"/>
            <p:cNvSpPr/>
            <p:nvPr/>
          </p:nvSpPr>
          <p:spPr>
            <a:xfrm>
              <a:off x="3337153" y="2450321"/>
              <a:ext cx="92258" cy="81209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9" name="Connector 1158"/>
            <p:cNvSpPr/>
            <p:nvPr/>
          </p:nvSpPr>
          <p:spPr>
            <a:xfrm flipH="1" flipV="1">
              <a:off x="3374367" y="24858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0" name="Group 32"/>
            <p:cNvGrpSpPr/>
            <p:nvPr/>
          </p:nvGrpSpPr>
          <p:grpSpPr>
            <a:xfrm>
              <a:off x="2688147" y="2336438"/>
              <a:ext cx="260201" cy="233524"/>
              <a:chOff x="3088958" y="2486271"/>
              <a:chExt cx="196356" cy="170025"/>
            </a:xfrm>
          </p:grpSpPr>
          <p:sp>
            <p:nvSpPr>
              <p:cNvPr id="1162" name="Connector 1161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3" name="Connector 472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4" name="Connector 1163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61" name="Connector 1160"/>
            <p:cNvSpPr/>
            <p:nvPr/>
          </p:nvSpPr>
          <p:spPr>
            <a:xfrm rot="5400000">
              <a:off x="2829006" y="2180221"/>
              <a:ext cx="132145" cy="64303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1155"/>
          <p:cNvGrpSpPr/>
          <p:nvPr/>
        </p:nvGrpSpPr>
        <p:grpSpPr>
          <a:xfrm>
            <a:off x="860982" y="4344047"/>
            <a:ext cx="629376" cy="274178"/>
            <a:chOff x="860982" y="4344047"/>
            <a:chExt cx="629376" cy="274178"/>
          </a:xfrm>
        </p:grpSpPr>
        <p:grpSp>
          <p:nvGrpSpPr>
            <p:cNvPr id="1131" name="Group 98"/>
            <p:cNvGrpSpPr/>
            <p:nvPr/>
          </p:nvGrpSpPr>
          <p:grpSpPr>
            <a:xfrm>
              <a:off x="860982" y="4344047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135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149" name="Connector 578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0" name="Connector 1149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1" name="Connector 1150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36" name="Connector 1135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7" name="Connector 1136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38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146" name="Connector 57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7" name="Connector 114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8" name="Connector 114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39" name="Moon 568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0" name="Connector 569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41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143" name="Connector 572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4" name="Connector 1143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5" name="Connector 114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42" name="Connector 1141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2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133" name="Connector 1132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4" name="Connector 1133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98"/>
          <p:cNvGrpSpPr/>
          <p:nvPr/>
        </p:nvGrpSpPr>
        <p:grpSpPr>
          <a:xfrm>
            <a:off x="1123888" y="4600418"/>
            <a:ext cx="629376" cy="274178"/>
            <a:chOff x="1380880" y="2656198"/>
            <a:chExt cx="891180" cy="372818"/>
          </a:xfrm>
          <a:solidFill>
            <a:srgbClr val="980029"/>
          </a:solidFill>
        </p:grpSpPr>
        <p:grpSp>
          <p:nvGrpSpPr>
            <p:cNvPr id="1114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1128" name="Connector 599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9" name="Connector 1128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0" name="Connector 1129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15" name="Connector 1114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Connector 1115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7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1125" name="Connector 596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6" name="Connector 1125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" name="Connector 1126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18" name="Moon 589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Connector 590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20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1122" name="Connector 593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3" name="Connector 1122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4" name="Connector 1123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21" name="Connector 1120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78"/>
          <p:cNvGrpSpPr/>
          <p:nvPr/>
        </p:nvGrpSpPr>
        <p:grpSpPr>
          <a:xfrm>
            <a:off x="1624550" y="4748355"/>
            <a:ext cx="44495" cy="43658"/>
            <a:chOff x="2105832" y="2878444"/>
            <a:chExt cx="63003" cy="59365"/>
          </a:xfrm>
        </p:grpSpPr>
        <p:sp>
          <p:nvSpPr>
            <p:cNvPr id="1112" name="Connector 1111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Connector 1112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98"/>
          <p:cNvGrpSpPr/>
          <p:nvPr/>
        </p:nvGrpSpPr>
        <p:grpSpPr>
          <a:xfrm>
            <a:off x="667895" y="4892767"/>
            <a:ext cx="629376" cy="274178"/>
            <a:chOff x="1380880" y="2656198"/>
            <a:chExt cx="891180" cy="372818"/>
          </a:xfrm>
          <a:solidFill>
            <a:srgbClr val="A6030B"/>
          </a:solidFill>
        </p:grpSpPr>
        <p:grpSp>
          <p:nvGrpSpPr>
            <p:cNvPr id="1095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1109" name="Connector 620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0" name="Connector 1109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Connector 1110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6" name="Connector 1095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Connector 1096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8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1106" name="Connector 617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7" name="Connector 1106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8" name="Connector 1107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9" name="Moon 610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0" name="Connector 611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1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1103" name="Connector 614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4" name="Connector 1103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5" name="Connector 1104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02" name="Connector 1101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78"/>
          <p:cNvGrpSpPr/>
          <p:nvPr/>
        </p:nvGrpSpPr>
        <p:grpSpPr>
          <a:xfrm>
            <a:off x="1168557" y="5040704"/>
            <a:ext cx="44495" cy="43658"/>
            <a:chOff x="2105832" y="2878444"/>
            <a:chExt cx="63003" cy="59365"/>
          </a:xfrm>
        </p:grpSpPr>
        <p:sp>
          <p:nvSpPr>
            <p:cNvPr id="1093" name="Connector 1092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Connector 1093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98"/>
          <p:cNvGrpSpPr/>
          <p:nvPr/>
        </p:nvGrpSpPr>
        <p:grpSpPr>
          <a:xfrm>
            <a:off x="985306" y="5176362"/>
            <a:ext cx="629376" cy="274178"/>
            <a:chOff x="1380880" y="2656198"/>
            <a:chExt cx="891180" cy="372818"/>
          </a:xfrm>
          <a:solidFill>
            <a:srgbClr val="A6030B"/>
          </a:solidFill>
        </p:grpSpPr>
        <p:grpSp>
          <p:nvGrpSpPr>
            <p:cNvPr id="1076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1090" name="Connector 641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1" name="Connector 1090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2" name="Connector 1091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7" name="Connector 1076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8" name="Connector 1077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79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1087" name="Connector 638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Connector 1087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9" name="Connector 1088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80" name="Moon 631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1" name="Connector 632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2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1084" name="Connector 635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5" name="Connector 1084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6" name="Connector 1085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83" name="Connector 1082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78"/>
          <p:cNvGrpSpPr/>
          <p:nvPr/>
        </p:nvGrpSpPr>
        <p:grpSpPr>
          <a:xfrm>
            <a:off x="1485968" y="5324299"/>
            <a:ext cx="44495" cy="43658"/>
            <a:chOff x="2105832" y="2878444"/>
            <a:chExt cx="63003" cy="59365"/>
          </a:xfrm>
        </p:grpSpPr>
        <p:sp>
          <p:nvSpPr>
            <p:cNvPr id="1074" name="Connector 1073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Connector 1074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1087"/>
          <p:cNvGrpSpPr/>
          <p:nvPr/>
        </p:nvGrpSpPr>
        <p:grpSpPr>
          <a:xfrm>
            <a:off x="962848" y="5842032"/>
            <a:ext cx="629376" cy="274178"/>
            <a:chOff x="962143" y="5627564"/>
            <a:chExt cx="629376" cy="274178"/>
          </a:xfrm>
        </p:grpSpPr>
        <p:grpSp>
          <p:nvGrpSpPr>
            <p:cNvPr id="1053" name="Group 98"/>
            <p:cNvGrpSpPr/>
            <p:nvPr/>
          </p:nvGrpSpPr>
          <p:grpSpPr>
            <a:xfrm>
              <a:off x="962143" y="5627564"/>
              <a:ext cx="629376" cy="274178"/>
              <a:chOff x="1380880" y="2656198"/>
              <a:chExt cx="891180" cy="372818"/>
            </a:xfrm>
            <a:solidFill>
              <a:srgbClr val="B30E00"/>
            </a:solidFill>
          </p:grpSpPr>
          <p:grpSp>
            <p:nvGrpSpPr>
              <p:cNvPr id="1057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071" name="Connector 683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2" name="Connector 1071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3" name="Connector 1072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58" name="Connector 1057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9" name="Connector 1058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60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068" name="Connector 68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9" name="Connector 106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0" name="Connector 106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61" name="Moon 673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2" name="Connector 674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63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065" name="Connector 67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6" name="Connector 106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7" name="Connector 106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64" name="Connector 1063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4" name="Group 78"/>
            <p:cNvGrpSpPr/>
            <p:nvPr/>
          </p:nvGrpSpPr>
          <p:grpSpPr>
            <a:xfrm>
              <a:off x="1462805" y="5775501"/>
              <a:ext cx="44495" cy="43658"/>
              <a:chOff x="2105832" y="2878444"/>
              <a:chExt cx="63003" cy="59365"/>
            </a:xfrm>
          </p:grpSpPr>
          <p:sp>
            <p:nvSpPr>
              <p:cNvPr id="1055" name="Connector 1054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6" name="Connector 1055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1" name="Group 689"/>
          <p:cNvGrpSpPr/>
          <p:nvPr/>
        </p:nvGrpSpPr>
        <p:grpSpPr>
          <a:xfrm>
            <a:off x="192264" y="6196567"/>
            <a:ext cx="629376" cy="274179"/>
            <a:chOff x="1404988" y="3429000"/>
            <a:chExt cx="891180" cy="372818"/>
          </a:xfrm>
        </p:grpSpPr>
        <p:grpSp>
          <p:nvGrpSpPr>
            <p:cNvPr id="1032" name="Group 98"/>
            <p:cNvGrpSpPr/>
            <p:nvPr/>
          </p:nvGrpSpPr>
          <p:grpSpPr>
            <a:xfrm>
              <a:off x="1404988" y="3429000"/>
              <a:ext cx="891180" cy="372818"/>
              <a:chOff x="1380880" y="2656198"/>
              <a:chExt cx="891180" cy="372818"/>
            </a:xfrm>
            <a:solidFill>
              <a:srgbClr val="FF0000"/>
            </a:solidFill>
          </p:grpSpPr>
          <p:grpSp>
            <p:nvGrpSpPr>
              <p:cNvPr id="1036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050" name="Connector 1049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1" name="Connector 105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2" name="Connector 1051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37" name="Connector 695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Connector 1037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9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047" name="Connector 104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8" name="Connector 104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9" name="Connector 104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0" name="Moon 698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Connector 1040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2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044" name="Connector 104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5" name="Connector 104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6" name="Connector 70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3" name="Connector 701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3" name="Group 78"/>
            <p:cNvGrpSpPr/>
            <p:nvPr/>
          </p:nvGrpSpPr>
          <p:grpSpPr>
            <a:xfrm>
              <a:off x="2113900" y="3630152"/>
              <a:ext cx="63003" cy="59365"/>
              <a:chOff x="2105832" y="2878444"/>
              <a:chExt cx="63003" cy="59365"/>
            </a:xfrm>
          </p:grpSpPr>
          <p:sp>
            <p:nvSpPr>
              <p:cNvPr id="1034" name="Connector 1033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5" name="Connector 1034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98"/>
          <p:cNvGrpSpPr/>
          <p:nvPr/>
        </p:nvGrpSpPr>
        <p:grpSpPr>
          <a:xfrm>
            <a:off x="921664" y="6183905"/>
            <a:ext cx="629376" cy="274178"/>
            <a:chOff x="1380880" y="2656198"/>
            <a:chExt cx="891180" cy="372818"/>
          </a:xfrm>
          <a:solidFill>
            <a:srgbClr val="FF3E01"/>
          </a:solidFill>
        </p:grpSpPr>
        <p:grpSp>
          <p:nvGrpSpPr>
            <p:cNvPr id="1015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1029" name="Connector 1028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0" name="Connector 1029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1" name="Connector 1030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6" name="Connector 717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7" name="Connector 1016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8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1026" name="Connector 1025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Connector 1026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8" name="Connector 1027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9" name="Moon 720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Connector 1019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1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1023" name="Connector 1022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4" name="Connector 1023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5" name="Connector 1024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2" name="Connector 723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78"/>
          <p:cNvGrpSpPr/>
          <p:nvPr/>
        </p:nvGrpSpPr>
        <p:grpSpPr>
          <a:xfrm>
            <a:off x="1422326" y="6331842"/>
            <a:ext cx="44495" cy="43658"/>
            <a:chOff x="2105832" y="2878444"/>
            <a:chExt cx="63003" cy="59365"/>
          </a:xfrm>
        </p:grpSpPr>
        <p:sp>
          <p:nvSpPr>
            <p:cNvPr id="1013" name="Connector 1012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4" name="Connector 1013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1200"/>
          <p:cNvGrpSpPr/>
          <p:nvPr/>
        </p:nvGrpSpPr>
        <p:grpSpPr>
          <a:xfrm>
            <a:off x="2707804" y="3804772"/>
            <a:ext cx="662926" cy="247756"/>
            <a:chOff x="2707804" y="3804772"/>
            <a:chExt cx="662926" cy="247756"/>
          </a:xfrm>
        </p:grpSpPr>
        <p:grpSp>
          <p:nvGrpSpPr>
            <p:cNvPr id="992" name="Group 116"/>
            <p:cNvGrpSpPr/>
            <p:nvPr/>
          </p:nvGrpSpPr>
          <p:grpSpPr>
            <a:xfrm>
              <a:off x="2707804" y="3804772"/>
              <a:ext cx="662926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996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010" name="Connector 1009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1" name="Connector 101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2" name="Connector 774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97" name="Connector 996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8" name="Connector 997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99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007" name="Connector 100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8" name="Connector 100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9" name="Connector 100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00" name="Moon 999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1" name="Connector 1000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02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004" name="Connector 100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5" name="Connector 100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6" name="Connector 100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03" name="Connector 1002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3" name="Group 137"/>
            <p:cNvGrpSpPr/>
            <p:nvPr/>
          </p:nvGrpSpPr>
          <p:grpSpPr>
            <a:xfrm>
              <a:off x="3233932" y="3938677"/>
              <a:ext cx="46866" cy="39451"/>
              <a:chOff x="2105832" y="2878444"/>
              <a:chExt cx="63003" cy="59365"/>
            </a:xfrm>
          </p:grpSpPr>
          <p:sp>
            <p:nvSpPr>
              <p:cNvPr id="994" name="Connector 756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5" name="Connector 994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116"/>
          <p:cNvGrpSpPr/>
          <p:nvPr/>
        </p:nvGrpSpPr>
        <p:grpSpPr>
          <a:xfrm>
            <a:off x="3126518" y="4042721"/>
            <a:ext cx="662926" cy="247756"/>
            <a:chOff x="1380880" y="2656198"/>
            <a:chExt cx="891180" cy="372818"/>
          </a:xfrm>
          <a:solidFill>
            <a:srgbClr val="7100A3"/>
          </a:solidFill>
        </p:grpSpPr>
        <p:grpSp>
          <p:nvGrpSpPr>
            <p:cNvPr id="975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989" name="Connector 988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0" name="Connector 812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1" name="Connector 990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76" name="Connector 975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7" name="Connector 799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78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986" name="Connector 985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7" name="Connector 986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8" name="Connector 987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79" name="Moon 978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0" name="Connector 979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1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983" name="Connector 982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4" name="Connector 983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5" name="Connector 984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2" name="Connector 981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137"/>
          <p:cNvGrpSpPr/>
          <p:nvPr/>
        </p:nvGrpSpPr>
        <p:grpSpPr>
          <a:xfrm>
            <a:off x="3652646" y="4176626"/>
            <a:ext cx="46866" cy="39451"/>
            <a:chOff x="2105832" y="2878444"/>
            <a:chExt cx="63003" cy="59365"/>
          </a:xfrm>
        </p:grpSpPr>
        <p:sp>
          <p:nvSpPr>
            <p:cNvPr id="973" name="Connector 815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" name="Connector 973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116"/>
          <p:cNvGrpSpPr/>
          <p:nvPr/>
        </p:nvGrpSpPr>
        <p:grpSpPr>
          <a:xfrm>
            <a:off x="2981744" y="4344995"/>
            <a:ext cx="662926" cy="247756"/>
            <a:chOff x="1380880" y="2656198"/>
            <a:chExt cx="891180" cy="372818"/>
          </a:xfrm>
          <a:solidFill>
            <a:srgbClr val="5F03A3"/>
          </a:solidFill>
        </p:grpSpPr>
        <p:grpSp>
          <p:nvGrpSpPr>
            <p:cNvPr id="956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970" name="Connector 969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Connector 833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Connector 971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7" name="Connector 819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" name="Connector 957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9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967" name="Connector 829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Connector 830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Connector 968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0" name="Moon 959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1" name="Connector 960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2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964" name="Connector 963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Connector 964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Connector 965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3" name="Connector 962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137"/>
          <p:cNvGrpSpPr/>
          <p:nvPr/>
        </p:nvGrpSpPr>
        <p:grpSpPr>
          <a:xfrm>
            <a:off x="3507872" y="4478900"/>
            <a:ext cx="46866" cy="39451"/>
            <a:chOff x="2105832" y="2878444"/>
            <a:chExt cx="63003" cy="59365"/>
          </a:xfrm>
        </p:grpSpPr>
        <p:sp>
          <p:nvSpPr>
            <p:cNvPr id="954" name="Connector 836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" name="Connector 954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1085"/>
          <p:cNvGrpSpPr/>
          <p:nvPr/>
        </p:nvGrpSpPr>
        <p:grpSpPr>
          <a:xfrm>
            <a:off x="3199738" y="6002197"/>
            <a:ext cx="662926" cy="247756"/>
            <a:chOff x="3167395" y="5596767"/>
            <a:chExt cx="662926" cy="247756"/>
          </a:xfrm>
        </p:grpSpPr>
        <p:grpSp>
          <p:nvGrpSpPr>
            <p:cNvPr id="933" name="Group 116"/>
            <p:cNvGrpSpPr/>
            <p:nvPr/>
          </p:nvGrpSpPr>
          <p:grpSpPr>
            <a:xfrm>
              <a:off x="3167395" y="5596767"/>
              <a:ext cx="662926" cy="247756"/>
              <a:chOff x="1380880" y="2656198"/>
              <a:chExt cx="891180" cy="372818"/>
            </a:xfrm>
            <a:solidFill>
              <a:srgbClr val="5F03A3"/>
            </a:solidFill>
          </p:grpSpPr>
          <p:grpSp>
            <p:nvGrpSpPr>
              <p:cNvPr id="937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951" name="Connector 950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2" name="Connector 854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3" name="Connector 952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38" name="Connector 840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Connector 938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40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948" name="Connector 85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9" name="Connector 85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0" name="Connector 94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41" name="Moon 940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Connector 941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43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945" name="Connector 94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6" name="Connector 94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7" name="Connector 94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44" name="Connector 943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4" name="Group 137"/>
            <p:cNvGrpSpPr/>
            <p:nvPr/>
          </p:nvGrpSpPr>
          <p:grpSpPr>
            <a:xfrm>
              <a:off x="3693523" y="5730672"/>
              <a:ext cx="46866" cy="39451"/>
              <a:chOff x="2105832" y="2878444"/>
              <a:chExt cx="63003" cy="59365"/>
            </a:xfrm>
          </p:grpSpPr>
          <p:sp>
            <p:nvSpPr>
              <p:cNvPr id="935" name="Connector 857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Connector 935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116"/>
          <p:cNvGrpSpPr/>
          <p:nvPr/>
        </p:nvGrpSpPr>
        <p:grpSpPr>
          <a:xfrm>
            <a:off x="3363335" y="4641511"/>
            <a:ext cx="662926" cy="247756"/>
            <a:chOff x="1380880" y="2656198"/>
            <a:chExt cx="891180" cy="372818"/>
          </a:xfrm>
          <a:solidFill>
            <a:srgbClr val="1F02AA"/>
          </a:solidFill>
        </p:grpSpPr>
        <p:grpSp>
          <p:nvGrpSpPr>
            <p:cNvPr id="916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930" name="Connector 929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Connector 875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Connector 931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7" name="Connector 861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8" name="Connector 917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9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927" name="Connector 871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Connector 872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Connector 928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0" name="Moon 919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" name="Connector 920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2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924" name="Connector 923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Connector 924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Connector 925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3" name="Connector 922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137"/>
          <p:cNvGrpSpPr/>
          <p:nvPr/>
        </p:nvGrpSpPr>
        <p:grpSpPr>
          <a:xfrm>
            <a:off x="3890616" y="4761704"/>
            <a:ext cx="46866" cy="39451"/>
            <a:chOff x="2105832" y="2878444"/>
            <a:chExt cx="63003" cy="59365"/>
          </a:xfrm>
        </p:grpSpPr>
        <p:sp>
          <p:nvSpPr>
            <p:cNvPr id="914" name="Connector 878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5" name="Connector 914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116"/>
          <p:cNvGrpSpPr/>
          <p:nvPr/>
        </p:nvGrpSpPr>
        <p:grpSpPr>
          <a:xfrm>
            <a:off x="3480310" y="5000975"/>
            <a:ext cx="662926" cy="247756"/>
            <a:chOff x="1380880" y="2656198"/>
            <a:chExt cx="891180" cy="372818"/>
          </a:xfrm>
          <a:solidFill>
            <a:srgbClr val="1F02AA"/>
          </a:solidFill>
        </p:grpSpPr>
        <p:grpSp>
          <p:nvGrpSpPr>
            <p:cNvPr id="897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911" name="Connector 910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Connector 911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Connector 912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8" name="Connector 897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9" name="Connector 898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0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908" name="Connector 907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Connector 908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Connector 909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1" name="Moon 900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2" name="Connector 901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3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905" name="Connector 904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Connector 905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Connector 906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4" name="Connector 903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137"/>
          <p:cNvGrpSpPr/>
          <p:nvPr/>
        </p:nvGrpSpPr>
        <p:grpSpPr>
          <a:xfrm>
            <a:off x="4006438" y="5134880"/>
            <a:ext cx="46866" cy="39451"/>
            <a:chOff x="2105832" y="2878444"/>
            <a:chExt cx="63003" cy="59365"/>
          </a:xfrm>
        </p:grpSpPr>
        <p:sp>
          <p:nvSpPr>
            <p:cNvPr id="895" name="Connector 894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6" name="Connector 895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1086"/>
          <p:cNvGrpSpPr/>
          <p:nvPr/>
        </p:nvGrpSpPr>
        <p:grpSpPr>
          <a:xfrm>
            <a:off x="3148846" y="5563383"/>
            <a:ext cx="662926" cy="247756"/>
            <a:chOff x="3166405" y="5295695"/>
            <a:chExt cx="662926" cy="247756"/>
          </a:xfrm>
        </p:grpSpPr>
        <p:grpSp>
          <p:nvGrpSpPr>
            <p:cNvPr id="874" name="Group 116"/>
            <p:cNvGrpSpPr/>
            <p:nvPr/>
          </p:nvGrpSpPr>
          <p:grpSpPr>
            <a:xfrm>
              <a:off x="3166405" y="5295695"/>
              <a:ext cx="662926" cy="247756"/>
              <a:chOff x="1380880" y="2656198"/>
              <a:chExt cx="891180" cy="372818"/>
            </a:xfrm>
            <a:solidFill>
              <a:srgbClr val="1F02AA"/>
            </a:solidFill>
          </p:grpSpPr>
          <p:grpSp>
            <p:nvGrpSpPr>
              <p:cNvPr id="878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892" name="Connector 891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3" name="Connector 892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4" name="Connector 893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79" name="Connector 878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Connector 879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1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889" name="Connector 88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0" name="Connector 88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1" name="Connector 89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82" name="Moon 881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Connector 882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4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886" name="Connector 88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7" name="Connector 88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8" name="Connector 88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85" name="Connector 884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5" name="Group 137"/>
            <p:cNvGrpSpPr/>
            <p:nvPr/>
          </p:nvGrpSpPr>
          <p:grpSpPr>
            <a:xfrm>
              <a:off x="3692533" y="5429600"/>
              <a:ext cx="46866" cy="39451"/>
              <a:chOff x="2105832" y="2878444"/>
              <a:chExt cx="63003" cy="59365"/>
            </a:xfrm>
          </p:grpSpPr>
          <p:sp>
            <p:nvSpPr>
              <p:cNvPr id="876" name="Connector 875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Connector 876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940"/>
          <p:cNvGrpSpPr/>
          <p:nvPr/>
        </p:nvGrpSpPr>
        <p:grpSpPr>
          <a:xfrm>
            <a:off x="3823632" y="6103168"/>
            <a:ext cx="662926" cy="247756"/>
            <a:chOff x="1476998" y="4140662"/>
            <a:chExt cx="891180" cy="372818"/>
          </a:xfrm>
        </p:grpSpPr>
        <p:grpSp>
          <p:nvGrpSpPr>
            <p:cNvPr id="853" name="Group 116"/>
            <p:cNvGrpSpPr/>
            <p:nvPr/>
          </p:nvGrpSpPr>
          <p:grpSpPr>
            <a:xfrm>
              <a:off x="1476998" y="4140662"/>
              <a:ext cx="891180" cy="372818"/>
              <a:chOff x="1380880" y="2656198"/>
              <a:chExt cx="891180" cy="372818"/>
            </a:xfrm>
            <a:solidFill>
              <a:srgbClr val="0000FF"/>
            </a:solidFill>
          </p:grpSpPr>
          <p:grpSp>
            <p:nvGrpSpPr>
              <p:cNvPr id="857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871" name="Connector 870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2" name="Connector 871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3" name="Connector 872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58" name="Connector 857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Connector 858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0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868" name="Connector 86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9" name="Connector 86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0" name="Connector 86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61" name="Moon 860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Connector 861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63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865" name="Connector 86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6" name="Connector 86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7" name="Connector 86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64" name="Connector 863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4" name="Group 137"/>
            <p:cNvGrpSpPr/>
            <p:nvPr/>
          </p:nvGrpSpPr>
          <p:grpSpPr>
            <a:xfrm>
              <a:off x="2184276" y="4342163"/>
              <a:ext cx="63003" cy="59365"/>
              <a:chOff x="2105832" y="2878444"/>
              <a:chExt cx="63003" cy="59365"/>
            </a:xfrm>
          </p:grpSpPr>
          <p:sp>
            <p:nvSpPr>
              <p:cNvPr id="855" name="Connector 854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Connector 855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" name="Group 962"/>
          <p:cNvGrpSpPr/>
          <p:nvPr/>
        </p:nvGrpSpPr>
        <p:grpSpPr>
          <a:xfrm>
            <a:off x="3549245" y="5304448"/>
            <a:ext cx="662926" cy="247756"/>
            <a:chOff x="1476998" y="4140662"/>
            <a:chExt cx="891180" cy="372818"/>
          </a:xfrm>
        </p:grpSpPr>
        <p:grpSp>
          <p:nvGrpSpPr>
            <p:cNvPr id="832" name="Group 116"/>
            <p:cNvGrpSpPr/>
            <p:nvPr/>
          </p:nvGrpSpPr>
          <p:grpSpPr>
            <a:xfrm>
              <a:off x="1476998" y="4140662"/>
              <a:ext cx="891180" cy="372818"/>
              <a:chOff x="1380880" y="2656198"/>
              <a:chExt cx="891180" cy="372818"/>
            </a:xfrm>
            <a:solidFill>
              <a:srgbClr val="0000FF"/>
            </a:solidFill>
          </p:grpSpPr>
          <p:grpSp>
            <p:nvGrpSpPr>
              <p:cNvPr id="836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850" name="Connector 849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1" name="Connector 85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2" name="Connector 851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37" name="Connector 836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Connector 837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39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847" name="Connector 84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8" name="Connector 84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9" name="Connector 84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40" name="Moon 839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Connector 840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42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844" name="Connector 84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5" name="Connector 84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6" name="Connector 84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43" name="Connector 842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3" name="Group 137"/>
            <p:cNvGrpSpPr/>
            <p:nvPr/>
          </p:nvGrpSpPr>
          <p:grpSpPr>
            <a:xfrm>
              <a:off x="2184276" y="4342163"/>
              <a:ext cx="63003" cy="59365"/>
              <a:chOff x="2105832" y="2878444"/>
              <a:chExt cx="63003" cy="59365"/>
            </a:xfrm>
          </p:grpSpPr>
          <p:sp>
            <p:nvSpPr>
              <p:cNvPr id="834" name="Connector 833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Connector 834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7" name="Isosceles Triangle 46"/>
          <p:cNvSpPr/>
          <p:nvPr/>
        </p:nvSpPr>
        <p:spPr>
          <a:xfrm>
            <a:off x="6244675" y="3359056"/>
            <a:ext cx="1112719" cy="1151479"/>
          </a:xfrm>
          <a:prstGeom prst="triangl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47" idx="2"/>
          </p:cNvCxnSpPr>
          <p:nvPr/>
        </p:nvCxnSpPr>
        <p:spPr>
          <a:xfrm rot="5400000">
            <a:off x="5833007" y="4729565"/>
            <a:ext cx="630699" cy="192638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4297655" y="3723916"/>
            <a:ext cx="2142512" cy="692121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5487828" y="5705488"/>
            <a:ext cx="1128414" cy="1588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4222736" y="5523089"/>
            <a:ext cx="1181129" cy="419101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7134190" y="4737715"/>
            <a:ext cx="657648" cy="222210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7171363" y="3724759"/>
            <a:ext cx="2142512" cy="692121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7011828" y="5732438"/>
            <a:ext cx="1128414" cy="1588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6200000" flipH="1">
            <a:off x="8194965" y="5489745"/>
            <a:ext cx="1181129" cy="419101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 flipH="1" flipV="1">
            <a:off x="6659177" y="968664"/>
            <a:ext cx="284252" cy="1588"/>
          </a:xfrm>
          <a:prstGeom prst="line">
            <a:avLst/>
          </a:prstGeom>
          <a:ln w="38100" cap="flat" cmpd="sng" algn="ctr">
            <a:solidFill>
              <a:srgbClr val="7B015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 flipH="1" flipV="1">
            <a:off x="4726401" y="5768548"/>
            <a:ext cx="789748" cy="19685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 flipH="1" flipV="1">
            <a:off x="5022833" y="5798048"/>
            <a:ext cx="786641" cy="165894"/>
          </a:xfrm>
          <a:prstGeom prst="line">
            <a:avLst/>
          </a:prstGeom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26383" y="5889547"/>
            <a:ext cx="734425" cy="1588"/>
          </a:xfrm>
          <a:prstGeom prst="line">
            <a:avLst/>
          </a:prstGeom>
          <a:ln w="38100" cap="flat" cmpd="sng" algn="ctr">
            <a:solidFill>
              <a:srgbClr val="A6030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4636180" y="4407296"/>
            <a:ext cx="1663899" cy="496858"/>
          </a:xfrm>
          <a:prstGeom prst="line">
            <a:avLst/>
          </a:prstGeom>
          <a:ln w="38100" cap="flat" cmpd="sng" algn="ctr">
            <a:solidFill>
              <a:srgbClr val="B30E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H="1" flipV="1">
            <a:off x="4906207" y="1910473"/>
            <a:ext cx="2703066" cy="1085537"/>
          </a:xfrm>
          <a:prstGeom prst="line">
            <a:avLst/>
          </a:prstGeom>
          <a:ln w="38100" cap="flat" cmpd="sng" algn="ctr">
            <a:solidFill>
              <a:srgbClr val="A6030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5065740" y="5055901"/>
            <a:ext cx="865136" cy="1"/>
          </a:xfrm>
          <a:prstGeom prst="line">
            <a:avLst/>
          </a:prstGeom>
          <a:ln w="38100" cap="flat" cmpd="sng" algn="ctr">
            <a:solidFill>
              <a:srgbClr val="B30E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16200000" flipV="1">
            <a:off x="4944708" y="4575036"/>
            <a:ext cx="1718359" cy="177827"/>
          </a:xfrm>
          <a:prstGeom prst="line">
            <a:avLst/>
          </a:prstGeom>
          <a:ln w="38100" cap="flat" cmpd="sng" algn="ctr">
            <a:solidFill>
              <a:srgbClr val="A6030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16200000" flipV="1">
            <a:off x="8110951" y="5806880"/>
            <a:ext cx="789748" cy="196850"/>
          </a:xfrm>
          <a:prstGeom prst="line">
            <a:avLst/>
          </a:prstGeom>
          <a:ln w="38100" cap="flat" cmpd="sng" algn="ctr">
            <a:solidFill>
              <a:srgbClr val="1F02A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16200000" flipV="1">
            <a:off x="7817626" y="5836380"/>
            <a:ext cx="786641" cy="165894"/>
          </a:xfrm>
          <a:prstGeom prst="line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16200000" flipV="1">
            <a:off x="7366292" y="5927879"/>
            <a:ext cx="734425" cy="1588"/>
          </a:xfrm>
          <a:prstGeom prst="line">
            <a:avLst/>
          </a:prstGeom>
          <a:ln w="38100" cap="flat" cmpd="sng" algn="ctr">
            <a:solidFill>
              <a:srgbClr val="5F03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16200000" flipV="1">
            <a:off x="7327021" y="4445628"/>
            <a:ext cx="1663899" cy="496858"/>
          </a:xfrm>
          <a:prstGeom prst="line">
            <a:avLst/>
          </a:prstGeom>
          <a:ln w="38100" cap="flat" cmpd="sng" algn="ctr">
            <a:solidFill>
              <a:srgbClr val="1F02A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16200000" flipV="1">
            <a:off x="5990561" y="1921533"/>
            <a:ext cx="2731519" cy="1111622"/>
          </a:xfrm>
          <a:prstGeom prst="line">
            <a:avLst/>
          </a:prstGeom>
          <a:ln w="38100" cap="flat" cmpd="sng" algn="ctr">
            <a:solidFill>
              <a:srgbClr val="7100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16200000" flipV="1">
            <a:off x="7696224" y="5094233"/>
            <a:ext cx="865136" cy="1"/>
          </a:xfrm>
          <a:prstGeom prst="line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 flipH="1" flipV="1">
            <a:off x="6964033" y="4613368"/>
            <a:ext cx="1718359" cy="177827"/>
          </a:xfrm>
          <a:prstGeom prst="line">
            <a:avLst/>
          </a:prstGeom>
          <a:ln w="38100" cap="flat" cmpd="sng" algn="ctr">
            <a:solidFill>
              <a:srgbClr val="5F03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866295" y="6375500"/>
            <a:ext cx="412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Linajes</a:t>
            </a:r>
            <a:r>
              <a:rPr lang="en-US" dirty="0"/>
              <a:t> </a:t>
            </a:r>
            <a:r>
              <a:rPr lang="en-US" dirty="0" err="1"/>
              <a:t>separados</a:t>
            </a:r>
            <a:r>
              <a:rPr lang="en-US" dirty="0"/>
              <a:t> </a:t>
            </a:r>
            <a:r>
              <a:rPr lang="en-US" dirty="0" err="1"/>
              <a:t>recíprocamente</a:t>
            </a:r>
            <a:endParaRPr lang="en-US" dirty="0"/>
          </a:p>
        </p:txBody>
      </p:sp>
      <p:grpSp>
        <p:nvGrpSpPr>
          <p:cNvPr id="72" name="Group 116"/>
          <p:cNvGrpSpPr/>
          <p:nvPr/>
        </p:nvGrpSpPr>
        <p:grpSpPr>
          <a:xfrm>
            <a:off x="1338528" y="666052"/>
            <a:ext cx="662926" cy="247756"/>
            <a:chOff x="1380880" y="2656198"/>
            <a:chExt cx="891180" cy="372818"/>
          </a:xfrm>
          <a:solidFill>
            <a:srgbClr val="008000"/>
          </a:solidFill>
        </p:grpSpPr>
        <p:grpSp>
          <p:nvGrpSpPr>
            <p:cNvPr id="815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829" name="Connector 753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Connector 829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Connector 830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6" name="Connector 815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Connector 816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8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826" name="Connector 825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Connector 826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Connector 827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9" name="Moon 818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Connector 819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1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823" name="Connector 822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Connector 823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Connector 824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2" name="Connector 821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137"/>
          <p:cNvGrpSpPr/>
          <p:nvPr/>
        </p:nvGrpSpPr>
        <p:grpSpPr>
          <a:xfrm>
            <a:off x="1864656" y="799955"/>
            <a:ext cx="46866" cy="39451"/>
            <a:chOff x="2105832" y="2878444"/>
            <a:chExt cx="63003" cy="59365"/>
          </a:xfrm>
        </p:grpSpPr>
        <p:sp>
          <p:nvSpPr>
            <p:cNvPr id="813" name="Connector 812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4" name="Connector 813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116"/>
          <p:cNvGrpSpPr/>
          <p:nvPr/>
        </p:nvGrpSpPr>
        <p:grpSpPr>
          <a:xfrm>
            <a:off x="2691476" y="686324"/>
            <a:ext cx="662926" cy="247756"/>
            <a:chOff x="1380880" y="2656198"/>
            <a:chExt cx="891180" cy="372818"/>
          </a:xfrm>
          <a:solidFill>
            <a:schemeClr val="tx1"/>
          </a:solidFill>
        </p:grpSpPr>
        <p:grpSp>
          <p:nvGrpSpPr>
            <p:cNvPr id="796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810" name="Connector 809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1" name="Connector 810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2" name="Connector 811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7" name="Connector 796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8" name="Connector 797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9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807" name="Connector 806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Connector 807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9" name="Connector 808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0" name="Moon 799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Connector 800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2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804" name="Connector 803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5" name="Connector 804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6" name="Connector 805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3" name="Connector 802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137"/>
          <p:cNvGrpSpPr/>
          <p:nvPr/>
        </p:nvGrpSpPr>
        <p:grpSpPr>
          <a:xfrm>
            <a:off x="3217604" y="820227"/>
            <a:ext cx="46866" cy="39451"/>
            <a:chOff x="2105832" y="2878444"/>
            <a:chExt cx="63003" cy="59365"/>
          </a:xfrm>
        </p:grpSpPr>
        <p:sp>
          <p:nvSpPr>
            <p:cNvPr id="794" name="Connector 793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Connector 794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1156"/>
          <p:cNvGrpSpPr/>
          <p:nvPr/>
        </p:nvGrpSpPr>
        <p:grpSpPr>
          <a:xfrm>
            <a:off x="1056003" y="3776870"/>
            <a:ext cx="629376" cy="274178"/>
            <a:chOff x="860982" y="4344049"/>
            <a:chExt cx="629376" cy="274178"/>
          </a:xfrm>
        </p:grpSpPr>
        <p:grpSp>
          <p:nvGrpSpPr>
            <p:cNvPr id="697" name="Group 98"/>
            <p:cNvGrpSpPr/>
            <p:nvPr/>
          </p:nvGrpSpPr>
          <p:grpSpPr>
            <a:xfrm>
              <a:off x="860982" y="4344049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701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715" name="Connector 714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Connector 715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Connector 716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2" name="Connector 701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3" name="Connector 702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4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712" name="Connector 71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Connector 71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Connector 71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5" name="Moon 704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Connector 705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7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709" name="Connector 70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Connector 70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Connector 71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8" name="Connector 707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8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699" name="Connector 698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Connector 699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4" name="Group 1178"/>
          <p:cNvGrpSpPr/>
          <p:nvPr/>
        </p:nvGrpSpPr>
        <p:grpSpPr>
          <a:xfrm>
            <a:off x="1298714" y="4061721"/>
            <a:ext cx="629376" cy="274178"/>
            <a:chOff x="860982" y="4344049"/>
            <a:chExt cx="629376" cy="274178"/>
          </a:xfrm>
        </p:grpSpPr>
        <p:grpSp>
          <p:nvGrpSpPr>
            <p:cNvPr id="676" name="Group 98"/>
            <p:cNvGrpSpPr/>
            <p:nvPr/>
          </p:nvGrpSpPr>
          <p:grpSpPr>
            <a:xfrm>
              <a:off x="860982" y="4344049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680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694" name="Connector 693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Connector 694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Connector 695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1" name="Connector 680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Connector 681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3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691" name="Connector 69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Connector 69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Connector 69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4" name="Moon 683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Connector 684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6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688" name="Connector 68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Connector 68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Connector 68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7" name="Connector 686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7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678" name="Connector 677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9" name="Connector 678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5" name="Group 1201"/>
          <p:cNvGrpSpPr/>
          <p:nvPr/>
        </p:nvGrpSpPr>
        <p:grpSpPr>
          <a:xfrm>
            <a:off x="2755400" y="2981358"/>
            <a:ext cx="662926" cy="247756"/>
            <a:chOff x="2707804" y="3804774"/>
            <a:chExt cx="662926" cy="247756"/>
          </a:xfrm>
        </p:grpSpPr>
        <p:grpSp>
          <p:nvGrpSpPr>
            <p:cNvPr id="655" name="Group 116"/>
            <p:cNvGrpSpPr/>
            <p:nvPr/>
          </p:nvGrpSpPr>
          <p:grpSpPr>
            <a:xfrm>
              <a:off x="2707804" y="3804774"/>
              <a:ext cx="662926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659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673" name="Connector 672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Connector 673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Connector 674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0" name="Connector 659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Connector 660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2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670" name="Connector 669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Connector 670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Connector 671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3" name="Moon 662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Connector 663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5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667" name="Connector 66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Connector 66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Connector 66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6" name="Connector 665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6" name="Group 137"/>
            <p:cNvGrpSpPr/>
            <p:nvPr/>
          </p:nvGrpSpPr>
          <p:grpSpPr>
            <a:xfrm>
              <a:off x="3233932" y="3938677"/>
              <a:ext cx="46866" cy="39451"/>
              <a:chOff x="2105832" y="2878444"/>
              <a:chExt cx="63003" cy="59365"/>
            </a:xfrm>
          </p:grpSpPr>
          <p:sp>
            <p:nvSpPr>
              <p:cNvPr id="657" name="Connector 656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Connector 657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6" name="Group 1223"/>
          <p:cNvGrpSpPr/>
          <p:nvPr/>
        </p:nvGrpSpPr>
        <p:grpSpPr>
          <a:xfrm>
            <a:off x="2517106" y="3290604"/>
            <a:ext cx="662926" cy="247756"/>
            <a:chOff x="2707804" y="3804776"/>
            <a:chExt cx="662926" cy="247756"/>
          </a:xfrm>
        </p:grpSpPr>
        <p:grpSp>
          <p:nvGrpSpPr>
            <p:cNvPr id="634" name="Group 116"/>
            <p:cNvGrpSpPr/>
            <p:nvPr/>
          </p:nvGrpSpPr>
          <p:grpSpPr>
            <a:xfrm>
              <a:off x="2707804" y="3804776"/>
              <a:ext cx="662926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638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652" name="Connector 651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Connector 652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Connector 653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9" name="Connector 638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Connector 639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1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649" name="Connector 64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Connector 64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Connector 65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2" name="Moon 641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Connector 642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4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646" name="Connector 64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Connector 64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Connector 64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5" name="Connector 644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5" name="Group 137"/>
            <p:cNvGrpSpPr/>
            <p:nvPr/>
          </p:nvGrpSpPr>
          <p:grpSpPr>
            <a:xfrm>
              <a:off x="3233932" y="3938677"/>
              <a:ext cx="46866" cy="39451"/>
              <a:chOff x="2105832" y="2878444"/>
              <a:chExt cx="63003" cy="59365"/>
            </a:xfrm>
          </p:grpSpPr>
          <p:sp>
            <p:nvSpPr>
              <p:cNvPr id="636" name="Connector 635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Connector 636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7" name="Group 1245"/>
          <p:cNvGrpSpPr/>
          <p:nvPr/>
        </p:nvGrpSpPr>
        <p:grpSpPr>
          <a:xfrm>
            <a:off x="1231948" y="3529518"/>
            <a:ext cx="662926" cy="247756"/>
            <a:chOff x="2707804" y="3804778"/>
            <a:chExt cx="662926" cy="247756"/>
          </a:xfrm>
        </p:grpSpPr>
        <p:grpSp>
          <p:nvGrpSpPr>
            <p:cNvPr id="613" name="Group 116"/>
            <p:cNvGrpSpPr/>
            <p:nvPr/>
          </p:nvGrpSpPr>
          <p:grpSpPr>
            <a:xfrm>
              <a:off x="2707804" y="3804778"/>
              <a:ext cx="662926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617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631" name="Connector 630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Connector 631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Connector 632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18" name="Connector 617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Connector 618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0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628" name="Connector 62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Connector 62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Connector 62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1" name="Moon 620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Connector 621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3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625" name="Connector 62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Connector 62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Connector 62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4" name="Connector 623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4" name="Group 137"/>
            <p:cNvGrpSpPr/>
            <p:nvPr/>
          </p:nvGrpSpPr>
          <p:grpSpPr>
            <a:xfrm>
              <a:off x="3233932" y="3938677"/>
              <a:ext cx="46866" cy="39451"/>
              <a:chOff x="2105832" y="2878444"/>
              <a:chExt cx="63003" cy="59365"/>
            </a:xfrm>
          </p:grpSpPr>
          <p:sp>
            <p:nvSpPr>
              <p:cNvPr id="615" name="Connector 614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Connector 615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8" name="Group 1085"/>
          <p:cNvGrpSpPr/>
          <p:nvPr/>
        </p:nvGrpSpPr>
        <p:grpSpPr>
          <a:xfrm>
            <a:off x="3129591" y="5138526"/>
            <a:ext cx="662926" cy="247756"/>
            <a:chOff x="3167395" y="5596769"/>
            <a:chExt cx="662926" cy="247756"/>
          </a:xfrm>
        </p:grpSpPr>
        <p:grpSp>
          <p:nvGrpSpPr>
            <p:cNvPr id="592" name="Group 116"/>
            <p:cNvGrpSpPr/>
            <p:nvPr/>
          </p:nvGrpSpPr>
          <p:grpSpPr>
            <a:xfrm>
              <a:off x="3167395" y="5596769"/>
              <a:ext cx="662926" cy="247756"/>
              <a:chOff x="1380880" y="2656198"/>
              <a:chExt cx="891180" cy="372818"/>
            </a:xfrm>
            <a:solidFill>
              <a:srgbClr val="5F03A3"/>
            </a:solidFill>
          </p:grpSpPr>
          <p:grpSp>
            <p:nvGrpSpPr>
              <p:cNvPr id="596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610" name="Connector 609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Connector 61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Connector 611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7" name="Connector 596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Connector 597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99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607" name="Connector 60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Connector 60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Connector 60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00" name="Moon 599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Connector 600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2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604" name="Connector 60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Connector 60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Connector 60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03" name="Connector 602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3" name="Group 137"/>
            <p:cNvGrpSpPr/>
            <p:nvPr/>
          </p:nvGrpSpPr>
          <p:grpSpPr>
            <a:xfrm>
              <a:off x="3693523" y="5730672"/>
              <a:ext cx="46866" cy="39451"/>
              <a:chOff x="2105832" y="2878444"/>
              <a:chExt cx="63003" cy="59365"/>
            </a:xfrm>
          </p:grpSpPr>
          <p:sp>
            <p:nvSpPr>
              <p:cNvPr id="594" name="Connector 593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Connector 594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9" name="Group 1329"/>
          <p:cNvGrpSpPr/>
          <p:nvPr/>
        </p:nvGrpSpPr>
        <p:grpSpPr>
          <a:xfrm>
            <a:off x="1356284" y="2977941"/>
            <a:ext cx="629376" cy="274178"/>
            <a:chOff x="860982" y="4344051"/>
            <a:chExt cx="629376" cy="274178"/>
          </a:xfrm>
        </p:grpSpPr>
        <p:grpSp>
          <p:nvGrpSpPr>
            <p:cNvPr id="571" name="Group 98"/>
            <p:cNvGrpSpPr/>
            <p:nvPr/>
          </p:nvGrpSpPr>
          <p:grpSpPr>
            <a:xfrm>
              <a:off x="860982" y="4344051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575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589" name="Connector 588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Connector 589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Connector 590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6" name="Connector 575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Connector 576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8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586" name="Connector 58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Connector 58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Connector 58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9" name="Moon 578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Connector 579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1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583" name="Connector 582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Connector 583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Connector 58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2" name="Connector 581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2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573" name="Connector 572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Connector 573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" name="Group 1351"/>
          <p:cNvGrpSpPr/>
          <p:nvPr/>
        </p:nvGrpSpPr>
        <p:grpSpPr>
          <a:xfrm>
            <a:off x="1598995" y="3262792"/>
            <a:ext cx="629376" cy="274178"/>
            <a:chOff x="860982" y="4344051"/>
            <a:chExt cx="629376" cy="274178"/>
          </a:xfrm>
        </p:grpSpPr>
        <p:grpSp>
          <p:nvGrpSpPr>
            <p:cNvPr id="550" name="Group 98"/>
            <p:cNvGrpSpPr/>
            <p:nvPr/>
          </p:nvGrpSpPr>
          <p:grpSpPr>
            <a:xfrm>
              <a:off x="860982" y="4344051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554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568" name="Connector 567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Connector 568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Connector 569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5" name="Connector 554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Connector 555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7" name="Group 1359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565" name="Connector 56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Connector 56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Connector 56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8" name="Moon 557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Connector 558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0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562" name="Connector 56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Connector 56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4" name="Connector 56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1" name="Connector 560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1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552" name="Connector 551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Connector 552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1" name="Group 1373"/>
          <p:cNvGrpSpPr/>
          <p:nvPr/>
        </p:nvGrpSpPr>
        <p:grpSpPr>
          <a:xfrm>
            <a:off x="2981107" y="3510016"/>
            <a:ext cx="629376" cy="274178"/>
            <a:chOff x="860982" y="4344053"/>
            <a:chExt cx="629376" cy="274178"/>
          </a:xfrm>
        </p:grpSpPr>
        <p:grpSp>
          <p:nvGrpSpPr>
            <p:cNvPr id="529" name="Group 98"/>
            <p:cNvGrpSpPr/>
            <p:nvPr/>
          </p:nvGrpSpPr>
          <p:grpSpPr>
            <a:xfrm>
              <a:off x="860982" y="4344053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533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547" name="Connector 546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Connector 547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Connector 548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4" name="Connector 533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Connector 534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6" name="Group 1359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544" name="Connector 54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Connector 54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Connector 54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7" name="Moon 536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Connector 537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9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541" name="Connector 54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Connector 54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onnector 54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0" name="Connector 539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0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531" name="Connector 530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Connector 531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2" name="Group 1395"/>
          <p:cNvGrpSpPr/>
          <p:nvPr/>
        </p:nvGrpSpPr>
        <p:grpSpPr>
          <a:xfrm>
            <a:off x="1995317" y="2954869"/>
            <a:ext cx="629376" cy="274178"/>
            <a:chOff x="860982" y="4344053"/>
            <a:chExt cx="629376" cy="274178"/>
          </a:xfrm>
        </p:grpSpPr>
        <p:grpSp>
          <p:nvGrpSpPr>
            <p:cNvPr id="508" name="Group 98"/>
            <p:cNvGrpSpPr/>
            <p:nvPr/>
          </p:nvGrpSpPr>
          <p:grpSpPr>
            <a:xfrm>
              <a:off x="860982" y="4344053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512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526" name="Connector 525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Connector 526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Connector 527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13" name="Connector 512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Connector 513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5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523" name="Connector 522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Connector 523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Connector 52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16" name="Moon 515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Connector 516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8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520" name="Connector 519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Connector 520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Connector 521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19" name="Connector 518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9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510" name="Connector 509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Connector 510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93" name="Straight Connector 92"/>
          <p:cNvCxnSpPr/>
          <p:nvPr/>
        </p:nvCxnSpPr>
        <p:spPr>
          <a:xfrm rot="5400000" flipH="1" flipV="1">
            <a:off x="6056748" y="944891"/>
            <a:ext cx="375844" cy="1"/>
          </a:xfrm>
          <a:prstGeom prst="line">
            <a:avLst/>
          </a:prstGeom>
          <a:ln w="38100" cap="flat" cmpd="sng" algn="ctr">
            <a:solidFill>
              <a:srgbClr val="008000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16200000" flipV="1">
            <a:off x="6596900" y="602678"/>
            <a:ext cx="434160" cy="13560"/>
          </a:xfrm>
          <a:prstGeom prst="line">
            <a:avLst/>
          </a:prstGeom>
          <a:ln w="38100" cap="flat" cmpd="sng" algn="ctr">
            <a:solidFill>
              <a:schemeClr val="bg2">
                <a:lumMod val="2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16200000" flipV="1">
            <a:off x="7106586" y="933585"/>
            <a:ext cx="436062" cy="5487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244685" y="628233"/>
            <a:ext cx="556618" cy="185657"/>
          </a:xfrm>
          <a:prstGeom prst="line">
            <a:avLst/>
          </a:prstGeom>
          <a:ln w="38100" cap="flat" cmpd="sng" algn="ctr">
            <a:solidFill>
              <a:schemeClr val="bg2">
                <a:lumMod val="2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rot="10800000">
            <a:off x="6801303" y="650375"/>
            <a:ext cx="526056" cy="147095"/>
          </a:xfrm>
          <a:prstGeom prst="line">
            <a:avLst/>
          </a:prstGeom>
          <a:ln w="38100" cap="flat" cmpd="sng" algn="ctr">
            <a:solidFill>
              <a:schemeClr val="bg2">
                <a:lumMod val="2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8" name="Group 202"/>
          <p:cNvGrpSpPr/>
          <p:nvPr/>
        </p:nvGrpSpPr>
        <p:grpSpPr>
          <a:xfrm>
            <a:off x="2093974" y="720567"/>
            <a:ext cx="609266" cy="238461"/>
            <a:chOff x="2275557" y="2146300"/>
            <a:chExt cx="1304993" cy="509978"/>
          </a:xfrm>
        </p:grpSpPr>
        <p:grpSp>
          <p:nvGrpSpPr>
            <p:cNvPr id="489" name="Group 26"/>
            <p:cNvGrpSpPr/>
            <p:nvPr/>
          </p:nvGrpSpPr>
          <p:grpSpPr>
            <a:xfrm rot="11851172" flipH="1">
              <a:off x="3242942" y="2170046"/>
              <a:ext cx="196355" cy="170025"/>
              <a:chOff x="3552001" y="2051498"/>
              <a:chExt cx="196356" cy="170025"/>
            </a:xfrm>
            <a:effectLst/>
          </p:grpSpPr>
          <p:sp>
            <p:nvSpPr>
              <p:cNvPr id="505" name="Connector 504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Connector 505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Connector 506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0" name="Connector 489"/>
            <p:cNvSpPr/>
            <p:nvPr/>
          </p:nvSpPr>
          <p:spPr>
            <a:xfrm rot="1427543">
              <a:off x="3224952" y="2307506"/>
              <a:ext cx="355598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Connector 490"/>
            <p:cNvSpPr/>
            <p:nvPr/>
          </p:nvSpPr>
          <p:spPr>
            <a:xfrm rot="1163209">
              <a:off x="2784372" y="2209912"/>
              <a:ext cx="590348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2" name="Group 31"/>
            <p:cNvGrpSpPr/>
            <p:nvPr/>
          </p:nvGrpSpPr>
          <p:grpSpPr>
            <a:xfrm>
              <a:off x="3088953" y="2486253"/>
              <a:ext cx="196355" cy="170025"/>
              <a:chOff x="3088958" y="2486271"/>
              <a:chExt cx="196356" cy="170025"/>
            </a:xfrm>
          </p:grpSpPr>
          <p:sp>
            <p:nvSpPr>
              <p:cNvPr id="502" name="Connector 501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Connector 502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Connector 503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3" name="Moon 492"/>
            <p:cNvSpPr/>
            <p:nvPr/>
          </p:nvSpPr>
          <p:spPr>
            <a:xfrm rot="2948642">
              <a:off x="2427348" y="2068495"/>
              <a:ext cx="391584" cy="695166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Connector 493"/>
            <p:cNvSpPr/>
            <p:nvPr/>
          </p:nvSpPr>
          <p:spPr>
            <a:xfrm>
              <a:off x="3402751" y="2311396"/>
              <a:ext cx="131232" cy="110067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Connector 494"/>
            <p:cNvSpPr/>
            <p:nvPr/>
          </p:nvSpPr>
          <p:spPr>
            <a:xfrm>
              <a:off x="3337136" y="2450320"/>
              <a:ext cx="92258" cy="81208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Connector 495"/>
            <p:cNvSpPr/>
            <p:nvPr/>
          </p:nvSpPr>
          <p:spPr>
            <a:xfrm flipH="1" flipV="1">
              <a:off x="3374349" y="2485808"/>
              <a:ext cx="45719" cy="4572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7" name="Group 32"/>
            <p:cNvGrpSpPr/>
            <p:nvPr/>
          </p:nvGrpSpPr>
          <p:grpSpPr>
            <a:xfrm>
              <a:off x="2688147" y="2336435"/>
              <a:ext cx="260200" cy="233524"/>
              <a:chOff x="3088958" y="2486271"/>
              <a:chExt cx="196356" cy="170025"/>
            </a:xfrm>
          </p:grpSpPr>
          <p:sp>
            <p:nvSpPr>
              <p:cNvPr id="499" name="Connector 498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Connector 499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Connector 500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8" name="Connector 497"/>
            <p:cNvSpPr/>
            <p:nvPr/>
          </p:nvSpPr>
          <p:spPr>
            <a:xfrm rot="5400000">
              <a:off x="2829005" y="2180221"/>
              <a:ext cx="132144" cy="64302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99525" y="5523616"/>
            <a:ext cx="629376" cy="274178"/>
            <a:chOff x="1380880" y="2656198"/>
            <a:chExt cx="891180" cy="372818"/>
          </a:xfrm>
          <a:solidFill>
            <a:srgbClr val="FF3E01"/>
          </a:solidFill>
        </p:grpSpPr>
        <p:grpSp>
          <p:nvGrpSpPr>
            <p:cNvPr id="472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486" name="Connector 485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Connector 486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Connector 487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3" name="Connector 472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Connector 473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5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483" name="Connector 482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Connector 483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Connector 484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6" name="Moon 475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Connector 476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8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480" name="Connector 479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Connector 480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Connector 481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9" name="Connector 478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78"/>
          <p:cNvGrpSpPr/>
          <p:nvPr/>
        </p:nvGrpSpPr>
        <p:grpSpPr>
          <a:xfrm>
            <a:off x="1500187" y="5671553"/>
            <a:ext cx="44495" cy="43658"/>
            <a:chOff x="2105832" y="2878444"/>
            <a:chExt cx="63003" cy="59365"/>
          </a:xfrm>
        </p:grpSpPr>
        <p:sp>
          <p:nvSpPr>
            <p:cNvPr id="470" name="Connector 469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Connector 470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689"/>
          <p:cNvGrpSpPr/>
          <p:nvPr/>
        </p:nvGrpSpPr>
        <p:grpSpPr>
          <a:xfrm>
            <a:off x="450894" y="5435987"/>
            <a:ext cx="629376" cy="274179"/>
            <a:chOff x="1404988" y="3429000"/>
            <a:chExt cx="891180" cy="372818"/>
          </a:xfrm>
        </p:grpSpPr>
        <p:grpSp>
          <p:nvGrpSpPr>
            <p:cNvPr id="449" name="Group 98"/>
            <p:cNvGrpSpPr/>
            <p:nvPr/>
          </p:nvGrpSpPr>
          <p:grpSpPr>
            <a:xfrm>
              <a:off x="1404988" y="3429000"/>
              <a:ext cx="891180" cy="372818"/>
              <a:chOff x="1380880" y="2656198"/>
              <a:chExt cx="891180" cy="372818"/>
            </a:xfrm>
            <a:solidFill>
              <a:srgbClr val="FF0000"/>
            </a:solidFill>
          </p:grpSpPr>
          <p:grpSp>
            <p:nvGrpSpPr>
              <p:cNvPr id="453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467" name="Connector 466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Connector 467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Connector 468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4" name="Connector 453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Connector 454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6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464" name="Connector 46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Connector 46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Connector 46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7" name="Moon 456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Connector 457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9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461" name="Connector 46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Connector 46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Connector 46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60" name="Connector 459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0" name="Group 78"/>
            <p:cNvGrpSpPr/>
            <p:nvPr/>
          </p:nvGrpSpPr>
          <p:grpSpPr>
            <a:xfrm>
              <a:off x="2113900" y="3630152"/>
              <a:ext cx="63003" cy="59365"/>
              <a:chOff x="2105832" y="2878444"/>
              <a:chExt cx="63003" cy="59365"/>
            </a:xfrm>
          </p:grpSpPr>
          <p:sp>
            <p:nvSpPr>
              <p:cNvPr id="451" name="Connector 450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Connector 451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940"/>
          <p:cNvGrpSpPr/>
          <p:nvPr/>
        </p:nvGrpSpPr>
        <p:grpSpPr>
          <a:xfrm>
            <a:off x="3108425" y="4776485"/>
            <a:ext cx="662926" cy="247756"/>
            <a:chOff x="1476998" y="4140662"/>
            <a:chExt cx="891180" cy="372818"/>
          </a:xfrm>
        </p:grpSpPr>
        <p:grpSp>
          <p:nvGrpSpPr>
            <p:cNvPr id="428" name="Group 116"/>
            <p:cNvGrpSpPr/>
            <p:nvPr/>
          </p:nvGrpSpPr>
          <p:grpSpPr>
            <a:xfrm>
              <a:off x="1476998" y="4140662"/>
              <a:ext cx="891180" cy="372818"/>
              <a:chOff x="1380880" y="2656198"/>
              <a:chExt cx="891180" cy="372818"/>
            </a:xfrm>
            <a:solidFill>
              <a:srgbClr val="0000FF"/>
            </a:solidFill>
          </p:grpSpPr>
          <p:grpSp>
            <p:nvGrpSpPr>
              <p:cNvPr id="432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446" name="Connector 445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Connector 446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Connector 447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3" name="Connector 432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Connector 433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5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443" name="Connector 442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Connector 443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Connector 44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6" name="Moon 435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Connector 436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8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440" name="Connector 439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Connector 440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Connector 441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9" name="Connector 438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9" name="Group 137"/>
            <p:cNvGrpSpPr/>
            <p:nvPr/>
          </p:nvGrpSpPr>
          <p:grpSpPr>
            <a:xfrm>
              <a:off x="2184276" y="4342163"/>
              <a:ext cx="63003" cy="59365"/>
              <a:chOff x="2105832" y="2878444"/>
              <a:chExt cx="63003" cy="59365"/>
            </a:xfrm>
          </p:grpSpPr>
          <p:sp>
            <p:nvSpPr>
              <p:cNvPr id="430" name="Connector 429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Connector 430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5" name="Group 116"/>
          <p:cNvGrpSpPr/>
          <p:nvPr/>
        </p:nvGrpSpPr>
        <p:grpSpPr>
          <a:xfrm>
            <a:off x="1341938" y="396338"/>
            <a:ext cx="662926" cy="247756"/>
            <a:chOff x="1380880" y="2656198"/>
            <a:chExt cx="891180" cy="372818"/>
          </a:xfrm>
          <a:solidFill>
            <a:schemeClr val="bg2">
              <a:lumMod val="25000"/>
            </a:schemeClr>
          </a:solidFill>
        </p:grpSpPr>
        <p:grpSp>
          <p:nvGrpSpPr>
            <p:cNvPr id="297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311" name="Connector 310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Connector 311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Connector 312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8" name="Connector 297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Connector 298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0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308" name="Connector 307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Connector 308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Connector 309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1" name="Moon 300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Connector 301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3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305" name="Connector 304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Connector 305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Connector 306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4" name="Connector 303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37"/>
          <p:cNvGrpSpPr/>
          <p:nvPr/>
        </p:nvGrpSpPr>
        <p:grpSpPr>
          <a:xfrm>
            <a:off x="1868066" y="530241"/>
            <a:ext cx="46866" cy="39451"/>
            <a:chOff x="2105832" y="2878444"/>
            <a:chExt cx="63003" cy="59365"/>
          </a:xfrm>
        </p:grpSpPr>
        <p:sp>
          <p:nvSpPr>
            <p:cNvPr id="295" name="Connector 294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Connector 295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037024" y="399790"/>
            <a:ext cx="662926" cy="247756"/>
            <a:chOff x="1380880" y="2656198"/>
            <a:chExt cx="891180" cy="372818"/>
          </a:xfrm>
          <a:solidFill>
            <a:schemeClr val="bg2">
              <a:lumMod val="25000"/>
            </a:schemeClr>
          </a:solidFill>
        </p:grpSpPr>
        <p:grpSp>
          <p:nvGrpSpPr>
            <p:cNvPr id="278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292" name="Connector 291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Connector 292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Connector 293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9" name="Connector 278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Connector 279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1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289" name="Connector 288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Connector 289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Connector 290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2" name="Moon 281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Connector 282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4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286" name="Connector 285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Connector 286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Connector 287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5" name="Connector 284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37"/>
          <p:cNvGrpSpPr/>
          <p:nvPr/>
        </p:nvGrpSpPr>
        <p:grpSpPr>
          <a:xfrm>
            <a:off x="2563152" y="533693"/>
            <a:ext cx="46866" cy="39451"/>
            <a:chOff x="2105832" y="2878444"/>
            <a:chExt cx="63003" cy="59365"/>
          </a:xfrm>
        </p:grpSpPr>
        <p:sp>
          <p:nvSpPr>
            <p:cNvPr id="276" name="Connector 275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Connector 276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675896" y="423750"/>
            <a:ext cx="662926" cy="247756"/>
            <a:chOff x="1380880" y="2656198"/>
            <a:chExt cx="891180" cy="372818"/>
          </a:xfrm>
          <a:solidFill>
            <a:schemeClr val="bg2">
              <a:lumMod val="25000"/>
            </a:schemeClr>
          </a:solidFill>
        </p:grpSpPr>
        <p:grpSp>
          <p:nvGrpSpPr>
            <p:cNvPr id="259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273" name="Connector 272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Connector 273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Connector 274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0" name="Connector 259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Connector 260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2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270" name="Connector 269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Connector 270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Connector 271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3" name="Moon 262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Connector 263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5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267" name="Connector 266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Connector 267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Connector 268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6" name="Connector 265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37"/>
          <p:cNvGrpSpPr/>
          <p:nvPr/>
        </p:nvGrpSpPr>
        <p:grpSpPr>
          <a:xfrm>
            <a:off x="3202024" y="557653"/>
            <a:ext cx="46866" cy="39451"/>
            <a:chOff x="2105832" y="2878444"/>
            <a:chExt cx="63003" cy="59365"/>
          </a:xfrm>
        </p:grpSpPr>
        <p:sp>
          <p:nvSpPr>
            <p:cNvPr id="257" name="Connector 256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Connector 257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1" name="Straight Connector 120"/>
          <p:cNvCxnSpPr/>
          <p:nvPr/>
        </p:nvCxnSpPr>
        <p:spPr>
          <a:xfrm rot="16200000" flipH="1">
            <a:off x="4396290" y="1697462"/>
            <a:ext cx="2627146" cy="4262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5400000">
            <a:off x="6582985" y="1696619"/>
            <a:ext cx="2627145" cy="5949"/>
          </a:xfrm>
          <a:prstGeom prst="line">
            <a:avLst/>
          </a:prstGeom>
          <a:ln w="28575" cap="flat" cmpd="sng" algn="ctr">
            <a:solidFill>
              <a:scrgbClr r="0" g="0" b="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3" name="Group 1201"/>
          <p:cNvGrpSpPr/>
          <p:nvPr/>
        </p:nvGrpSpPr>
        <p:grpSpPr>
          <a:xfrm>
            <a:off x="2749844" y="1272953"/>
            <a:ext cx="662926" cy="247756"/>
            <a:chOff x="2707804" y="3804776"/>
            <a:chExt cx="662926" cy="247756"/>
          </a:xfrm>
        </p:grpSpPr>
        <p:grpSp>
          <p:nvGrpSpPr>
            <p:cNvPr id="236" name="Group 116"/>
            <p:cNvGrpSpPr/>
            <p:nvPr/>
          </p:nvGrpSpPr>
          <p:grpSpPr>
            <a:xfrm>
              <a:off x="2707804" y="3804776"/>
              <a:ext cx="662926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240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254" name="Connector 253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Connector 254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Connector 255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1" name="Connector 240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Connector 241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251" name="Connector 25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Connector 25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Connector 25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4" name="Moon 243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Connector 244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248" name="Connector 24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Connector 24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Connector 24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7" name="Connector 246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137"/>
            <p:cNvGrpSpPr/>
            <p:nvPr/>
          </p:nvGrpSpPr>
          <p:grpSpPr>
            <a:xfrm>
              <a:off x="3233932" y="3938677"/>
              <a:ext cx="46866" cy="39451"/>
              <a:chOff x="2105832" y="2878444"/>
              <a:chExt cx="63003" cy="59365"/>
            </a:xfrm>
          </p:grpSpPr>
          <p:sp>
            <p:nvSpPr>
              <p:cNvPr id="238" name="Connector 237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Connector 238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4" name="Group 1329"/>
          <p:cNvGrpSpPr/>
          <p:nvPr/>
        </p:nvGrpSpPr>
        <p:grpSpPr>
          <a:xfrm>
            <a:off x="1350728" y="1269536"/>
            <a:ext cx="629376" cy="274178"/>
            <a:chOff x="860982" y="4344053"/>
            <a:chExt cx="629376" cy="274178"/>
          </a:xfrm>
        </p:grpSpPr>
        <p:grpSp>
          <p:nvGrpSpPr>
            <p:cNvPr id="215" name="Group 98"/>
            <p:cNvGrpSpPr/>
            <p:nvPr/>
          </p:nvGrpSpPr>
          <p:grpSpPr>
            <a:xfrm>
              <a:off x="860982" y="4344053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219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233" name="Connector 232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Connector 233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Connector 234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0" name="Connector 219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Connector 220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2" name="Group 1307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230" name="Connector 229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Connector 230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Connector 231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3" name="Moon 222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Connector 223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5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227" name="Connector 22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Connector 22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Connector 22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6" name="Connector 225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217" name="Connector 216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Connector 217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5" name="Group 1395"/>
          <p:cNvGrpSpPr/>
          <p:nvPr/>
        </p:nvGrpSpPr>
        <p:grpSpPr>
          <a:xfrm>
            <a:off x="1989761" y="1246464"/>
            <a:ext cx="629376" cy="274178"/>
            <a:chOff x="860982" y="4344055"/>
            <a:chExt cx="629376" cy="274178"/>
          </a:xfrm>
        </p:grpSpPr>
        <p:grpSp>
          <p:nvGrpSpPr>
            <p:cNvPr id="194" name="Group 98"/>
            <p:cNvGrpSpPr/>
            <p:nvPr/>
          </p:nvGrpSpPr>
          <p:grpSpPr>
            <a:xfrm>
              <a:off x="860982" y="4344055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98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212" name="Connector 211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Connector 212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Connector 213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9" name="Connector 198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onnector 199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1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209" name="Connector 20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Connector 20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Connector 21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2" name="Moon 201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onnector 202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4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206" name="Connector 20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Connector 20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Connector 20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5" name="Connector 204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96" name="Connector 195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Connector 196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6" name="Group 1201"/>
          <p:cNvGrpSpPr/>
          <p:nvPr/>
        </p:nvGrpSpPr>
        <p:grpSpPr>
          <a:xfrm>
            <a:off x="2044287" y="2651906"/>
            <a:ext cx="662926" cy="247756"/>
            <a:chOff x="2707804" y="3804778"/>
            <a:chExt cx="662926" cy="247756"/>
          </a:xfrm>
        </p:grpSpPr>
        <p:grpSp>
          <p:nvGrpSpPr>
            <p:cNvPr id="173" name="Group 116"/>
            <p:cNvGrpSpPr/>
            <p:nvPr/>
          </p:nvGrpSpPr>
          <p:grpSpPr>
            <a:xfrm>
              <a:off x="2707804" y="3804778"/>
              <a:ext cx="662926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177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91" name="Connector 190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Connector 191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Connector 192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8" name="Connector 177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Connector 178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0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88" name="Connector 18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Connector 18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Connector 18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1" name="Moon 180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Connector 181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3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85" name="Connector 18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Connector 18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Connector 18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4" name="Connector 183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37"/>
            <p:cNvGrpSpPr/>
            <p:nvPr/>
          </p:nvGrpSpPr>
          <p:grpSpPr>
            <a:xfrm>
              <a:off x="3233932" y="3938677"/>
              <a:ext cx="46866" cy="39451"/>
              <a:chOff x="2105832" y="2878444"/>
              <a:chExt cx="63003" cy="59365"/>
            </a:xfrm>
          </p:grpSpPr>
          <p:sp>
            <p:nvSpPr>
              <p:cNvPr id="175" name="Connector 174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Connector 175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7" name="Group 1329"/>
          <p:cNvGrpSpPr/>
          <p:nvPr/>
        </p:nvGrpSpPr>
        <p:grpSpPr>
          <a:xfrm>
            <a:off x="1354215" y="2688248"/>
            <a:ext cx="629376" cy="274178"/>
            <a:chOff x="860982" y="4344055"/>
            <a:chExt cx="629376" cy="274178"/>
          </a:xfrm>
        </p:grpSpPr>
        <p:grpSp>
          <p:nvGrpSpPr>
            <p:cNvPr id="152" name="Group 98"/>
            <p:cNvGrpSpPr/>
            <p:nvPr/>
          </p:nvGrpSpPr>
          <p:grpSpPr>
            <a:xfrm>
              <a:off x="860982" y="4344055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56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70" name="Connector 169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Connector 17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Connector 171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7" name="Connector 156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Connector 157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9" name="Group 1307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67" name="Connector 16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Connector 16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Connector 16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" name="Moon 159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Connector 160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64" name="Connector 16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Connector 16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Connector 16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3" name="Connector 162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54" name="Connector 153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Connector 154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8" name="Group 1395"/>
          <p:cNvGrpSpPr/>
          <p:nvPr/>
        </p:nvGrpSpPr>
        <p:grpSpPr>
          <a:xfrm>
            <a:off x="2775412" y="2620502"/>
            <a:ext cx="629376" cy="274178"/>
            <a:chOff x="860982" y="4344057"/>
            <a:chExt cx="629376" cy="274178"/>
          </a:xfrm>
        </p:grpSpPr>
        <p:grpSp>
          <p:nvGrpSpPr>
            <p:cNvPr id="131" name="Group 98"/>
            <p:cNvGrpSpPr/>
            <p:nvPr/>
          </p:nvGrpSpPr>
          <p:grpSpPr>
            <a:xfrm>
              <a:off x="860982" y="4344057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35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49" name="Connector 148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Connector 149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Connector 150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6" name="Connector 135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Connector 136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8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46" name="Connector 14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Connector 14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Connector 14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9" name="Moon 138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Connector 139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1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43" name="Connector 142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Connector 143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Connector 14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2" name="Connector 141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2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33" name="Connector 132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Connector 133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9" name="Left-Right Arrow 128"/>
          <p:cNvSpPr/>
          <p:nvPr/>
        </p:nvSpPr>
        <p:spPr>
          <a:xfrm>
            <a:off x="3662376" y="2707612"/>
            <a:ext cx="1868474" cy="174676"/>
          </a:xfrm>
          <a:prstGeom prst="left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Left-Right Arrow 129"/>
          <p:cNvSpPr/>
          <p:nvPr/>
        </p:nvSpPr>
        <p:spPr>
          <a:xfrm>
            <a:off x="3671154" y="2116795"/>
            <a:ext cx="1868474" cy="174676"/>
          </a:xfrm>
          <a:prstGeom prst="left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9" name="Group 1201"/>
          <p:cNvGrpSpPr/>
          <p:nvPr/>
        </p:nvGrpSpPr>
        <p:grpSpPr>
          <a:xfrm>
            <a:off x="1375092" y="1571990"/>
            <a:ext cx="662926" cy="247756"/>
            <a:chOff x="2707804" y="3804776"/>
            <a:chExt cx="662926" cy="247756"/>
          </a:xfrm>
        </p:grpSpPr>
        <p:grpSp>
          <p:nvGrpSpPr>
            <p:cNvPr id="1290" name="Group 116"/>
            <p:cNvGrpSpPr/>
            <p:nvPr/>
          </p:nvGrpSpPr>
          <p:grpSpPr>
            <a:xfrm>
              <a:off x="2707804" y="3804778"/>
              <a:ext cx="662926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1294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308" name="Connector 1307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9" name="Connector 1308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0" name="Connector 1309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95" name="Connector 1294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6" name="Connector 1295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97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305" name="Connector 130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6" name="Connector 130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7" name="Connector 130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98" name="Moon 1297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9" name="Connector 1298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00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302" name="Connector 130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3" name="Connector 130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4" name="Connector 130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01" name="Connector 1300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91" name="Group 137"/>
            <p:cNvGrpSpPr/>
            <p:nvPr/>
          </p:nvGrpSpPr>
          <p:grpSpPr>
            <a:xfrm>
              <a:off x="3233932" y="3938677"/>
              <a:ext cx="46866" cy="39451"/>
              <a:chOff x="2105832" y="2878444"/>
              <a:chExt cx="63003" cy="59365"/>
            </a:xfrm>
          </p:grpSpPr>
          <p:sp>
            <p:nvSpPr>
              <p:cNvPr id="1292" name="Connector 1291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3" name="Connector 1292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11" name="Group 1329"/>
          <p:cNvGrpSpPr/>
          <p:nvPr/>
        </p:nvGrpSpPr>
        <p:grpSpPr>
          <a:xfrm>
            <a:off x="2779868" y="1546048"/>
            <a:ext cx="629376" cy="274178"/>
            <a:chOff x="860982" y="4344053"/>
            <a:chExt cx="629376" cy="274178"/>
          </a:xfrm>
        </p:grpSpPr>
        <p:grpSp>
          <p:nvGrpSpPr>
            <p:cNvPr id="1312" name="Group 98"/>
            <p:cNvGrpSpPr/>
            <p:nvPr/>
          </p:nvGrpSpPr>
          <p:grpSpPr>
            <a:xfrm>
              <a:off x="860982" y="4344055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316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330" name="Connector 1329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1" name="Connector 133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2" name="Connector 1331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17" name="Connector 1316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8" name="Connector 1317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19" name="Group 1307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327" name="Connector 132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8" name="Connector 132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9" name="Connector 132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20" name="Moon 1319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1" name="Connector 1320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22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324" name="Connector 132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5" name="Connector 132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6" name="Connector 132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23" name="Connector 1322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3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314" name="Connector 1313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5" name="Connector 1314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33" name="Group 1395"/>
          <p:cNvGrpSpPr/>
          <p:nvPr/>
        </p:nvGrpSpPr>
        <p:grpSpPr>
          <a:xfrm>
            <a:off x="2043846" y="1513920"/>
            <a:ext cx="629376" cy="274178"/>
            <a:chOff x="860982" y="4344055"/>
            <a:chExt cx="629376" cy="274178"/>
          </a:xfrm>
        </p:grpSpPr>
        <p:grpSp>
          <p:nvGrpSpPr>
            <p:cNvPr id="1334" name="Group 98"/>
            <p:cNvGrpSpPr/>
            <p:nvPr/>
          </p:nvGrpSpPr>
          <p:grpSpPr>
            <a:xfrm>
              <a:off x="860982" y="4344057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338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352" name="Connector 1351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3" name="Connector 1352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4" name="Connector 1353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39" name="Connector 1338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0" name="Connector 1339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41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349" name="Connector 134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0" name="Connector 134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1" name="Connector 135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42" name="Moon 1341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3" name="Connector 1342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44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346" name="Connector 134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7" name="Connector 134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8" name="Connector 134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45" name="Connector 1344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35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336" name="Connector 1335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7" name="Connector 1336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55" name="Group 1201"/>
          <p:cNvGrpSpPr/>
          <p:nvPr/>
        </p:nvGrpSpPr>
        <p:grpSpPr>
          <a:xfrm>
            <a:off x="1408365" y="1840757"/>
            <a:ext cx="662926" cy="247756"/>
            <a:chOff x="2707804" y="3804776"/>
            <a:chExt cx="662926" cy="247756"/>
          </a:xfrm>
        </p:grpSpPr>
        <p:grpSp>
          <p:nvGrpSpPr>
            <p:cNvPr id="1356" name="Group 116"/>
            <p:cNvGrpSpPr/>
            <p:nvPr/>
          </p:nvGrpSpPr>
          <p:grpSpPr>
            <a:xfrm>
              <a:off x="2707804" y="3804778"/>
              <a:ext cx="662926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1360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374" name="Connector 1373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5" name="Connector 1374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6" name="Connector 1375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61" name="Connector 1360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2" name="Connector 1361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63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371" name="Connector 137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2" name="Connector 137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3" name="Connector 137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64" name="Moon 1363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5" name="Connector 1364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66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368" name="Connector 136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9" name="Connector 136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0" name="Connector 136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67" name="Connector 1366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7" name="Group 137"/>
            <p:cNvGrpSpPr/>
            <p:nvPr/>
          </p:nvGrpSpPr>
          <p:grpSpPr>
            <a:xfrm>
              <a:off x="3233932" y="3938677"/>
              <a:ext cx="46866" cy="39451"/>
              <a:chOff x="2105832" y="2878444"/>
              <a:chExt cx="63003" cy="59365"/>
            </a:xfrm>
          </p:grpSpPr>
          <p:sp>
            <p:nvSpPr>
              <p:cNvPr id="1358" name="Connector 1357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9" name="Connector 1358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77" name="Group 1329"/>
          <p:cNvGrpSpPr/>
          <p:nvPr/>
        </p:nvGrpSpPr>
        <p:grpSpPr>
          <a:xfrm>
            <a:off x="2801438" y="1815373"/>
            <a:ext cx="629376" cy="274178"/>
            <a:chOff x="860982" y="4344053"/>
            <a:chExt cx="629376" cy="274178"/>
          </a:xfrm>
        </p:grpSpPr>
        <p:grpSp>
          <p:nvGrpSpPr>
            <p:cNvPr id="1378" name="Group 98"/>
            <p:cNvGrpSpPr/>
            <p:nvPr/>
          </p:nvGrpSpPr>
          <p:grpSpPr>
            <a:xfrm>
              <a:off x="860982" y="4344055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382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396" name="Connector 1395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7" name="Connector 1396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8" name="Connector 1397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83" name="Connector 1382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4" name="Connector 1383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85" name="Group 1307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393" name="Connector 1392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4" name="Connector 1393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5" name="Connector 139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86" name="Moon 1385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7" name="Connector 1386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88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390" name="Connector 1389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1" name="Connector 1390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2" name="Connector 1391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89" name="Connector 1388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79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380" name="Connector 1379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1" name="Connector 1380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99" name="Group 1395"/>
          <p:cNvGrpSpPr/>
          <p:nvPr/>
        </p:nvGrpSpPr>
        <p:grpSpPr>
          <a:xfrm>
            <a:off x="2056020" y="1791359"/>
            <a:ext cx="629376" cy="274178"/>
            <a:chOff x="860982" y="4344055"/>
            <a:chExt cx="629376" cy="274178"/>
          </a:xfrm>
        </p:grpSpPr>
        <p:grpSp>
          <p:nvGrpSpPr>
            <p:cNvPr id="1400" name="Group 98"/>
            <p:cNvGrpSpPr/>
            <p:nvPr/>
          </p:nvGrpSpPr>
          <p:grpSpPr>
            <a:xfrm>
              <a:off x="860982" y="4344057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404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418" name="Connector 1417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9" name="Connector 1418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0" name="Connector 1419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05" name="Connector 1404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6" name="Connector 1405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07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415" name="Connector 141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6" name="Connector 141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7" name="Connector 141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08" name="Moon 1407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9" name="Connector 1408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10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412" name="Connector 141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3" name="Connector 141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4" name="Connector 141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11" name="Connector 1410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1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402" name="Connector 1401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3" name="Connector 1402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21" name="Group 1201"/>
          <p:cNvGrpSpPr/>
          <p:nvPr/>
        </p:nvGrpSpPr>
        <p:grpSpPr>
          <a:xfrm>
            <a:off x="2870188" y="2085304"/>
            <a:ext cx="662926" cy="247756"/>
            <a:chOff x="2707804" y="3804776"/>
            <a:chExt cx="662926" cy="247756"/>
          </a:xfrm>
        </p:grpSpPr>
        <p:grpSp>
          <p:nvGrpSpPr>
            <p:cNvPr id="1422" name="Group 116"/>
            <p:cNvGrpSpPr/>
            <p:nvPr/>
          </p:nvGrpSpPr>
          <p:grpSpPr>
            <a:xfrm>
              <a:off x="2707804" y="3804780"/>
              <a:ext cx="662926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1426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440" name="Connector 1439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1" name="Connector 144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2" name="Connector 1441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27" name="Connector 1426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8" name="Connector 1427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29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437" name="Connector 143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8" name="Connector 143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9" name="Connector 143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30" name="Moon 1429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1" name="Connector 1430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32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434" name="Connector 143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5" name="Connector 143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6" name="Connector 143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33" name="Connector 1432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3" name="Group 137"/>
            <p:cNvGrpSpPr/>
            <p:nvPr/>
          </p:nvGrpSpPr>
          <p:grpSpPr>
            <a:xfrm>
              <a:off x="3233932" y="3938677"/>
              <a:ext cx="46866" cy="39451"/>
              <a:chOff x="2105832" y="2878444"/>
              <a:chExt cx="63003" cy="59365"/>
            </a:xfrm>
          </p:grpSpPr>
          <p:sp>
            <p:nvSpPr>
              <p:cNvPr id="1424" name="Connector 1423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5" name="Connector 1424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43" name="Group 1329"/>
          <p:cNvGrpSpPr/>
          <p:nvPr/>
        </p:nvGrpSpPr>
        <p:grpSpPr>
          <a:xfrm>
            <a:off x="1471072" y="2081887"/>
            <a:ext cx="629376" cy="274178"/>
            <a:chOff x="860982" y="4344053"/>
            <a:chExt cx="629376" cy="274178"/>
          </a:xfrm>
        </p:grpSpPr>
        <p:grpSp>
          <p:nvGrpSpPr>
            <p:cNvPr id="1444" name="Group 98"/>
            <p:cNvGrpSpPr/>
            <p:nvPr/>
          </p:nvGrpSpPr>
          <p:grpSpPr>
            <a:xfrm>
              <a:off x="860982" y="4344057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448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462" name="Connector 1461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3" name="Connector 1462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4" name="Connector 1463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49" name="Connector 1448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0" name="Connector 1449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51" name="Group 1307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459" name="Connector 145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0" name="Connector 145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1" name="Connector 146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52" name="Moon 1451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3" name="Connector 1452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54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456" name="Connector 145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7" name="Connector 145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8" name="Connector 145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55" name="Connector 1454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45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446" name="Connector 1445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7" name="Connector 1446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65" name="Group 1395"/>
          <p:cNvGrpSpPr/>
          <p:nvPr/>
        </p:nvGrpSpPr>
        <p:grpSpPr>
          <a:xfrm>
            <a:off x="2110105" y="2058815"/>
            <a:ext cx="629376" cy="274178"/>
            <a:chOff x="860982" y="4344055"/>
            <a:chExt cx="629376" cy="274178"/>
          </a:xfrm>
        </p:grpSpPr>
        <p:grpSp>
          <p:nvGrpSpPr>
            <p:cNvPr id="1466" name="Group 98"/>
            <p:cNvGrpSpPr/>
            <p:nvPr/>
          </p:nvGrpSpPr>
          <p:grpSpPr>
            <a:xfrm>
              <a:off x="860982" y="4344059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470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484" name="Connector 1483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5" name="Connector 1484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6" name="Connector 1485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71" name="Connector 1470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2" name="Connector 1471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73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481" name="Connector 148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2" name="Connector 148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3" name="Connector 148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74" name="Moon 1473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5" name="Connector 1474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76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478" name="Connector 147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9" name="Connector 147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0" name="Connector 147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77" name="Connector 1476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7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468" name="Connector 1467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9" name="Connector 1468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87" name="Group 1201"/>
          <p:cNvGrpSpPr/>
          <p:nvPr/>
        </p:nvGrpSpPr>
        <p:grpSpPr>
          <a:xfrm>
            <a:off x="2789886" y="2382407"/>
            <a:ext cx="662926" cy="247756"/>
            <a:chOff x="2707804" y="3804776"/>
            <a:chExt cx="662926" cy="247756"/>
          </a:xfrm>
        </p:grpSpPr>
        <p:grpSp>
          <p:nvGrpSpPr>
            <p:cNvPr id="1488" name="Group 116"/>
            <p:cNvGrpSpPr/>
            <p:nvPr/>
          </p:nvGrpSpPr>
          <p:grpSpPr>
            <a:xfrm>
              <a:off x="2707804" y="3804782"/>
              <a:ext cx="662926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1492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506" name="Connector 1505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7" name="Connector 1506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8" name="Connector 1507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93" name="Connector 1492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4" name="Connector 1493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95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503" name="Connector 1502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4" name="Connector 1503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5" name="Connector 150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96" name="Moon 1495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7" name="Connector 1496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98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500" name="Connector 1499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1" name="Connector 1500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2" name="Connector 1501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99" name="Connector 1498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9" name="Group 137"/>
            <p:cNvGrpSpPr/>
            <p:nvPr/>
          </p:nvGrpSpPr>
          <p:grpSpPr>
            <a:xfrm>
              <a:off x="3233932" y="3938677"/>
              <a:ext cx="46866" cy="39451"/>
              <a:chOff x="2105832" y="2878444"/>
              <a:chExt cx="63003" cy="59365"/>
            </a:xfrm>
          </p:grpSpPr>
          <p:sp>
            <p:nvSpPr>
              <p:cNvPr id="1490" name="Connector 1489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1" name="Connector 1490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09" name="Group 1329"/>
          <p:cNvGrpSpPr/>
          <p:nvPr/>
        </p:nvGrpSpPr>
        <p:grpSpPr>
          <a:xfrm>
            <a:off x="1390770" y="2378990"/>
            <a:ext cx="629376" cy="274178"/>
            <a:chOff x="860982" y="4344053"/>
            <a:chExt cx="629376" cy="274178"/>
          </a:xfrm>
        </p:grpSpPr>
        <p:grpSp>
          <p:nvGrpSpPr>
            <p:cNvPr id="1510" name="Group 98"/>
            <p:cNvGrpSpPr/>
            <p:nvPr/>
          </p:nvGrpSpPr>
          <p:grpSpPr>
            <a:xfrm>
              <a:off x="860982" y="4344059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514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528" name="Connector 1527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Connector 1528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Connector 1529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15" name="Connector 1514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6" name="Connector 1515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17" name="Group 1307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525" name="Connector 152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Connector 152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Connector 152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18" name="Moon 1517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9" name="Connector 1518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20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522" name="Connector 152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Connector 152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Connector 152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21" name="Connector 1520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1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512" name="Connector 1511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3" name="Connector 1512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31" name="Group 1395"/>
          <p:cNvGrpSpPr/>
          <p:nvPr/>
        </p:nvGrpSpPr>
        <p:grpSpPr>
          <a:xfrm>
            <a:off x="2029803" y="2355918"/>
            <a:ext cx="629376" cy="274178"/>
            <a:chOff x="860982" y="4344055"/>
            <a:chExt cx="629376" cy="274178"/>
          </a:xfrm>
        </p:grpSpPr>
        <p:grpSp>
          <p:nvGrpSpPr>
            <p:cNvPr id="1532" name="Group 98"/>
            <p:cNvGrpSpPr/>
            <p:nvPr/>
          </p:nvGrpSpPr>
          <p:grpSpPr>
            <a:xfrm>
              <a:off x="860982" y="4344061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536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550" name="Connector 1549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Connector 155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Connector 1551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37" name="Connector 1536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8" name="Connector 1537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39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547" name="Connector 154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Connector 154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Connector 154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40" name="Moon 1539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1" name="Connector 1540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42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544" name="Connector 154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Connector 154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Connector 154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43" name="Connector 1542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3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534" name="Connector 1533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5" name="Connector 1534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64" name="Left-Right Arrow 1563"/>
          <p:cNvSpPr/>
          <p:nvPr/>
        </p:nvSpPr>
        <p:spPr>
          <a:xfrm>
            <a:off x="3660671" y="946947"/>
            <a:ext cx="1868474" cy="174676"/>
          </a:xfrm>
          <a:prstGeom prst="left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5" name="Straight Connector 1564"/>
          <p:cNvCxnSpPr/>
          <p:nvPr/>
        </p:nvCxnSpPr>
        <p:spPr>
          <a:xfrm rot="5400000" flipH="1" flipV="1">
            <a:off x="5099860" y="2308681"/>
            <a:ext cx="2835353" cy="545732"/>
          </a:xfrm>
          <a:prstGeom prst="line">
            <a:avLst/>
          </a:prstGeom>
          <a:ln w="38100" cap="flat" cmpd="sng" algn="ctr">
            <a:solidFill>
              <a:srgbClr val="7100A3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6" name="Straight Connector 1565"/>
          <p:cNvCxnSpPr/>
          <p:nvPr/>
        </p:nvCxnSpPr>
        <p:spPr>
          <a:xfrm rot="16200000" flipV="1">
            <a:off x="5741057" y="2220133"/>
            <a:ext cx="2882409" cy="783716"/>
          </a:xfrm>
          <a:prstGeom prst="line">
            <a:avLst/>
          </a:prstGeom>
          <a:ln w="38100" cap="flat" cmpd="sng" algn="ctr">
            <a:solidFill>
              <a:srgbClr val="A6030B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925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68262"/>
            <a:ext cx="82296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Forma de los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árboles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genes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199" y="850900"/>
            <a:ext cx="376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 la población es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muuuuuy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grande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grpSp>
        <p:nvGrpSpPr>
          <p:cNvPr id="6" name="Group 38"/>
          <p:cNvGrpSpPr/>
          <p:nvPr/>
        </p:nvGrpSpPr>
        <p:grpSpPr>
          <a:xfrm>
            <a:off x="1348266" y="1641220"/>
            <a:ext cx="609269" cy="238468"/>
            <a:chOff x="2275569" y="2146300"/>
            <a:chExt cx="1305000" cy="509996"/>
          </a:xfrm>
        </p:grpSpPr>
        <p:grpSp>
          <p:nvGrpSpPr>
            <p:cNvPr id="7" name="Group 26"/>
            <p:cNvGrpSpPr/>
            <p:nvPr/>
          </p:nvGrpSpPr>
          <p:grpSpPr>
            <a:xfrm rot="11851172" flipH="1">
              <a:off x="3242950" y="2170028"/>
              <a:ext cx="196356" cy="170025"/>
              <a:chOff x="3552001" y="2051498"/>
              <a:chExt cx="196356" cy="170025"/>
            </a:xfrm>
            <a:effectLst/>
          </p:grpSpPr>
          <p:sp>
            <p:nvSpPr>
              <p:cNvPr id="23" name="Connector 22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Connector 23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Connector 24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" name="Connector 7"/>
            <p:cNvSpPr/>
            <p:nvPr/>
          </p:nvSpPr>
          <p:spPr>
            <a:xfrm rot="1427543">
              <a:off x="3224969" y="2307507"/>
              <a:ext cx="355600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 rot="1163209">
              <a:off x="2784386" y="2209911"/>
              <a:ext cx="590351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" name="Group 31"/>
            <p:cNvGrpSpPr/>
            <p:nvPr/>
          </p:nvGrpSpPr>
          <p:grpSpPr>
            <a:xfrm>
              <a:off x="3088958" y="2486271"/>
              <a:ext cx="196356" cy="170025"/>
              <a:chOff x="3088958" y="2486271"/>
              <a:chExt cx="196356" cy="170025"/>
            </a:xfrm>
          </p:grpSpPr>
          <p:sp>
            <p:nvSpPr>
              <p:cNvPr id="20" name="Connector 19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" name="Connector 20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" name="Connector 21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1" name="Moon 10"/>
            <p:cNvSpPr/>
            <p:nvPr/>
          </p:nvSpPr>
          <p:spPr>
            <a:xfrm rot="2948642">
              <a:off x="2427363" y="2068496"/>
              <a:ext cx="391584" cy="695171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402769" y="2311399"/>
              <a:ext cx="131233" cy="110066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3337153" y="2450321"/>
              <a:ext cx="92258" cy="81209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Connector 13"/>
            <p:cNvSpPr/>
            <p:nvPr/>
          </p:nvSpPr>
          <p:spPr>
            <a:xfrm flipH="1" flipV="1">
              <a:off x="3374367" y="24858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5" name="Group 32"/>
            <p:cNvGrpSpPr/>
            <p:nvPr/>
          </p:nvGrpSpPr>
          <p:grpSpPr>
            <a:xfrm>
              <a:off x="2688163" y="2336438"/>
              <a:ext cx="260201" cy="233524"/>
              <a:chOff x="3088958" y="2486271"/>
              <a:chExt cx="196356" cy="170025"/>
            </a:xfrm>
          </p:grpSpPr>
          <p:sp>
            <p:nvSpPr>
              <p:cNvPr id="17" name="Connector 16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" name="Connector 17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" name="Connector 18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Connector 15"/>
            <p:cNvSpPr/>
            <p:nvPr/>
          </p:nvSpPr>
          <p:spPr>
            <a:xfrm rot="5400000">
              <a:off x="2829006" y="2180221"/>
              <a:ext cx="132145" cy="64303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" name="Group 97"/>
          <p:cNvGrpSpPr/>
          <p:nvPr/>
        </p:nvGrpSpPr>
        <p:grpSpPr>
          <a:xfrm>
            <a:off x="4569034" y="794792"/>
            <a:ext cx="891180" cy="372818"/>
            <a:chOff x="1380880" y="2656198"/>
            <a:chExt cx="891180" cy="372818"/>
          </a:xfrm>
        </p:grpSpPr>
        <p:grpSp>
          <p:nvGrpSpPr>
            <p:cNvPr id="27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effectLst/>
          </p:grpSpPr>
          <p:sp>
            <p:nvSpPr>
              <p:cNvPr id="41" name="Connector 40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Connector 41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" name="Connector 42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Connector 27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Connector 28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0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</p:grpSpPr>
          <p:sp>
            <p:nvSpPr>
              <p:cNvPr id="38" name="Connector 37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Connector 38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Connector 39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" name="Moon 30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Connector 31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</p:grpSpPr>
          <p:sp>
            <p:nvSpPr>
              <p:cNvPr id="35" name="Connector 34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Connector 35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Connector 36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" name="Connector 33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4" name="Group 134"/>
          <p:cNvGrpSpPr/>
          <p:nvPr/>
        </p:nvGrpSpPr>
        <p:grpSpPr>
          <a:xfrm>
            <a:off x="5304717" y="999656"/>
            <a:ext cx="63003" cy="59365"/>
            <a:chOff x="2105832" y="2878444"/>
            <a:chExt cx="63003" cy="59365"/>
          </a:xfrm>
        </p:grpSpPr>
        <p:sp>
          <p:nvSpPr>
            <p:cNvPr id="45" name="Connector 44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Connector 45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7" name="Group 140"/>
          <p:cNvGrpSpPr/>
          <p:nvPr/>
        </p:nvGrpSpPr>
        <p:grpSpPr>
          <a:xfrm>
            <a:off x="596202" y="5797098"/>
            <a:ext cx="629380" cy="274179"/>
            <a:chOff x="1404988" y="3429000"/>
            <a:chExt cx="891180" cy="372818"/>
          </a:xfrm>
        </p:grpSpPr>
        <p:grpSp>
          <p:nvGrpSpPr>
            <p:cNvPr id="48" name="Group 98"/>
            <p:cNvGrpSpPr/>
            <p:nvPr/>
          </p:nvGrpSpPr>
          <p:grpSpPr>
            <a:xfrm>
              <a:off x="1404988" y="3429000"/>
              <a:ext cx="891180" cy="372818"/>
              <a:chOff x="1380880" y="2656198"/>
              <a:chExt cx="891180" cy="372818"/>
            </a:xfrm>
            <a:solidFill>
              <a:srgbClr val="FF0000"/>
            </a:solidFill>
          </p:grpSpPr>
          <p:grpSp>
            <p:nvGrpSpPr>
              <p:cNvPr id="52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66" name="Connector 65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7" name="Connector 66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8" name="Connector 67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3" name="Connector 52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Connector 53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5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63" name="Connector 62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4" name="Connector 63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5" name="Connector 6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6" name="Moon 55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Connector 56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8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60" name="Connector 59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Connector 60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2" name="Connector 61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9" name="Connector 58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9" name="Group 78"/>
            <p:cNvGrpSpPr/>
            <p:nvPr/>
          </p:nvGrpSpPr>
          <p:grpSpPr>
            <a:xfrm>
              <a:off x="2113900" y="3630152"/>
              <a:ext cx="63003" cy="59365"/>
              <a:chOff x="2105832" y="2878444"/>
              <a:chExt cx="63003" cy="59365"/>
            </a:xfrm>
          </p:grpSpPr>
          <p:sp>
            <p:nvSpPr>
              <p:cNvPr id="50" name="Connector 49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1" name="Connector 50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9" name="Group 142"/>
          <p:cNvGrpSpPr/>
          <p:nvPr/>
        </p:nvGrpSpPr>
        <p:grpSpPr>
          <a:xfrm>
            <a:off x="1975236" y="1499317"/>
            <a:ext cx="609269" cy="238468"/>
            <a:chOff x="2275569" y="2146300"/>
            <a:chExt cx="1305000" cy="509996"/>
          </a:xfrm>
        </p:grpSpPr>
        <p:grpSp>
          <p:nvGrpSpPr>
            <p:cNvPr id="70" name="Group 26"/>
            <p:cNvGrpSpPr/>
            <p:nvPr/>
          </p:nvGrpSpPr>
          <p:grpSpPr>
            <a:xfrm rot="11851172" flipH="1">
              <a:off x="3242948" y="2170026"/>
              <a:ext cx="196356" cy="170025"/>
              <a:chOff x="3552001" y="2051498"/>
              <a:chExt cx="196356" cy="170025"/>
            </a:xfrm>
            <a:effectLst/>
          </p:grpSpPr>
          <p:sp>
            <p:nvSpPr>
              <p:cNvPr id="86" name="Connector 85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7" name="Connector 86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Connector 87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1" name="Connector 70"/>
            <p:cNvSpPr/>
            <p:nvPr/>
          </p:nvSpPr>
          <p:spPr>
            <a:xfrm rot="1427543">
              <a:off x="3224969" y="2307507"/>
              <a:ext cx="355600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2" name="Connector 71"/>
            <p:cNvSpPr/>
            <p:nvPr/>
          </p:nvSpPr>
          <p:spPr>
            <a:xfrm rot="1163209">
              <a:off x="2784386" y="2209911"/>
              <a:ext cx="590351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3" name="Group 31"/>
            <p:cNvGrpSpPr/>
            <p:nvPr/>
          </p:nvGrpSpPr>
          <p:grpSpPr>
            <a:xfrm>
              <a:off x="3088958" y="2486271"/>
              <a:ext cx="196356" cy="170025"/>
              <a:chOff x="3088958" y="2486271"/>
              <a:chExt cx="196356" cy="170025"/>
            </a:xfrm>
          </p:grpSpPr>
          <p:sp>
            <p:nvSpPr>
              <p:cNvPr id="83" name="Connector 82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4" name="Connector 83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Connector 84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4" name="Moon 73"/>
            <p:cNvSpPr/>
            <p:nvPr/>
          </p:nvSpPr>
          <p:spPr>
            <a:xfrm rot="2948642">
              <a:off x="2427363" y="2068496"/>
              <a:ext cx="391584" cy="695171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Connector 74"/>
            <p:cNvSpPr/>
            <p:nvPr/>
          </p:nvSpPr>
          <p:spPr>
            <a:xfrm>
              <a:off x="3402769" y="2311399"/>
              <a:ext cx="131233" cy="110066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Connector 75"/>
            <p:cNvSpPr/>
            <p:nvPr/>
          </p:nvSpPr>
          <p:spPr>
            <a:xfrm>
              <a:off x="3337153" y="2450321"/>
              <a:ext cx="92258" cy="81209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Connector 76"/>
            <p:cNvSpPr/>
            <p:nvPr/>
          </p:nvSpPr>
          <p:spPr>
            <a:xfrm flipH="1" flipV="1">
              <a:off x="3374367" y="24858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8" name="Group 32"/>
            <p:cNvGrpSpPr/>
            <p:nvPr/>
          </p:nvGrpSpPr>
          <p:grpSpPr>
            <a:xfrm>
              <a:off x="2688161" y="2336438"/>
              <a:ext cx="260201" cy="233524"/>
              <a:chOff x="3088958" y="2486271"/>
              <a:chExt cx="196356" cy="170025"/>
            </a:xfrm>
          </p:grpSpPr>
          <p:sp>
            <p:nvSpPr>
              <p:cNvPr id="80" name="Connector 79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Connector 80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Connector 81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9" name="Connector 78"/>
            <p:cNvSpPr/>
            <p:nvPr/>
          </p:nvSpPr>
          <p:spPr>
            <a:xfrm rot="5400000">
              <a:off x="2829006" y="2180221"/>
              <a:ext cx="132145" cy="64303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9" name="Group 162"/>
          <p:cNvGrpSpPr/>
          <p:nvPr/>
        </p:nvGrpSpPr>
        <p:grpSpPr>
          <a:xfrm>
            <a:off x="2192666" y="1761963"/>
            <a:ext cx="609269" cy="238468"/>
            <a:chOff x="2275569" y="2146300"/>
            <a:chExt cx="1305000" cy="509996"/>
          </a:xfrm>
        </p:grpSpPr>
        <p:grpSp>
          <p:nvGrpSpPr>
            <p:cNvPr id="90" name="Group 26"/>
            <p:cNvGrpSpPr/>
            <p:nvPr/>
          </p:nvGrpSpPr>
          <p:grpSpPr>
            <a:xfrm rot="11851172" flipH="1">
              <a:off x="3242946" y="2170024"/>
              <a:ext cx="196356" cy="170025"/>
              <a:chOff x="3552001" y="2051498"/>
              <a:chExt cx="196356" cy="170025"/>
            </a:xfrm>
            <a:effectLst/>
          </p:grpSpPr>
          <p:sp>
            <p:nvSpPr>
              <p:cNvPr id="106" name="Connector 105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7" name="Connector 106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Connector 107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Connector 90"/>
            <p:cNvSpPr/>
            <p:nvPr/>
          </p:nvSpPr>
          <p:spPr>
            <a:xfrm rot="1427543">
              <a:off x="3224969" y="2307507"/>
              <a:ext cx="355600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2" name="Connector 91"/>
            <p:cNvSpPr/>
            <p:nvPr/>
          </p:nvSpPr>
          <p:spPr>
            <a:xfrm rot="1163209">
              <a:off x="2784386" y="2209911"/>
              <a:ext cx="590351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up 31"/>
            <p:cNvGrpSpPr/>
            <p:nvPr/>
          </p:nvGrpSpPr>
          <p:grpSpPr>
            <a:xfrm>
              <a:off x="3088958" y="2486271"/>
              <a:ext cx="196356" cy="170025"/>
              <a:chOff x="3088958" y="2486271"/>
              <a:chExt cx="196356" cy="170025"/>
            </a:xfrm>
          </p:grpSpPr>
          <p:sp>
            <p:nvSpPr>
              <p:cNvPr id="103" name="Connector 102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4" name="Connector 103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Connector 104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4" name="Moon 93"/>
            <p:cNvSpPr/>
            <p:nvPr/>
          </p:nvSpPr>
          <p:spPr>
            <a:xfrm rot="2948642">
              <a:off x="2427363" y="2068496"/>
              <a:ext cx="391584" cy="695171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Connector 94"/>
            <p:cNvSpPr/>
            <p:nvPr/>
          </p:nvSpPr>
          <p:spPr>
            <a:xfrm>
              <a:off x="3402769" y="2311399"/>
              <a:ext cx="131233" cy="110066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6" name="Connector 95"/>
            <p:cNvSpPr/>
            <p:nvPr/>
          </p:nvSpPr>
          <p:spPr>
            <a:xfrm>
              <a:off x="3337153" y="2450321"/>
              <a:ext cx="92258" cy="81209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7" name="Connector 96"/>
            <p:cNvSpPr/>
            <p:nvPr/>
          </p:nvSpPr>
          <p:spPr>
            <a:xfrm flipH="1" flipV="1">
              <a:off x="3374367" y="24858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8" name="Group 32"/>
            <p:cNvGrpSpPr/>
            <p:nvPr/>
          </p:nvGrpSpPr>
          <p:grpSpPr>
            <a:xfrm>
              <a:off x="2688159" y="2336438"/>
              <a:ext cx="260201" cy="233524"/>
              <a:chOff x="3088958" y="2486271"/>
              <a:chExt cx="196356" cy="170025"/>
            </a:xfrm>
          </p:grpSpPr>
          <p:sp>
            <p:nvSpPr>
              <p:cNvPr id="100" name="Connector 99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1" name="Connector 100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Connector 101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9" name="Connector 98"/>
            <p:cNvSpPr/>
            <p:nvPr/>
          </p:nvSpPr>
          <p:spPr>
            <a:xfrm rot="5400000">
              <a:off x="2829006" y="2180221"/>
              <a:ext cx="132145" cy="64303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9" name="Group 182"/>
          <p:cNvGrpSpPr/>
          <p:nvPr/>
        </p:nvGrpSpPr>
        <p:grpSpPr>
          <a:xfrm>
            <a:off x="1469179" y="1929219"/>
            <a:ext cx="609269" cy="238468"/>
            <a:chOff x="2275569" y="2146300"/>
            <a:chExt cx="1305000" cy="509996"/>
          </a:xfrm>
        </p:grpSpPr>
        <p:grpSp>
          <p:nvGrpSpPr>
            <p:cNvPr id="110" name="Group 26"/>
            <p:cNvGrpSpPr/>
            <p:nvPr/>
          </p:nvGrpSpPr>
          <p:grpSpPr>
            <a:xfrm rot="11851172" flipH="1">
              <a:off x="3242944" y="2170022"/>
              <a:ext cx="196356" cy="170025"/>
              <a:chOff x="3552001" y="2051498"/>
              <a:chExt cx="196356" cy="170025"/>
            </a:xfrm>
            <a:effectLst/>
          </p:grpSpPr>
          <p:sp>
            <p:nvSpPr>
              <p:cNvPr id="126" name="Connector 125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7" name="Connector 126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8" name="Connector 127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11" name="Connector 110"/>
            <p:cNvSpPr/>
            <p:nvPr/>
          </p:nvSpPr>
          <p:spPr>
            <a:xfrm rot="1427543">
              <a:off x="3224969" y="2307507"/>
              <a:ext cx="355600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2" name="Connector 111"/>
            <p:cNvSpPr/>
            <p:nvPr/>
          </p:nvSpPr>
          <p:spPr>
            <a:xfrm rot="1163209">
              <a:off x="2784386" y="2209911"/>
              <a:ext cx="590351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13" name="Group 31"/>
            <p:cNvGrpSpPr/>
            <p:nvPr/>
          </p:nvGrpSpPr>
          <p:grpSpPr>
            <a:xfrm>
              <a:off x="3088958" y="2486271"/>
              <a:ext cx="196356" cy="170025"/>
              <a:chOff x="3088958" y="2486271"/>
              <a:chExt cx="196356" cy="170025"/>
            </a:xfrm>
          </p:grpSpPr>
          <p:sp>
            <p:nvSpPr>
              <p:cNvPr id="123" name="Connector 122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4" name="Connector 123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5" name="Connector 124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14" name="Moon 113"/>
            <p:cNvSpPr/>
            <p:nvPr/>
          </p:nvSpPr>
          <p:spPr>
            <a:xfrm rot="2948642">
              <a:off x="2427363" y="2068496"/>
              <a:ext cx="391584" cy="695171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5" name="Connector 114"/>
            <p:cNvSpPr/>
            <p:nvPr/>
          </p:nvSpPr>
          <p:spPr>
            <a:xfrm>
              <a:off x="3402769" y="2311399"/>
              <a:ext cx="131233" cy="110066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6" name="Connector 115"/>
            <p:cNvSpPr/>
            <p:nvPr/>
          </p:nvSpPr>
          <p:spPr>
            <a:xfrm>
              <a:off x="3337153" y="2450321"/>
              <a:ext cx="92258" cy="81209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7" name="Connector 116"/>
            <p:cNvSpPr/>
            <p:nvPr/>
          </p:nvSpPr>
          <p:spPr>
            <a:xfrm flipH="1" flipV="1">
              <a:off x="3374367" y="24858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18" name="Group 32"/>
            <p:cNvGrpSpPr/>
            <p:nvPr/>
          </p:nvGrpSpPr>
          <p:grpSpPr>
            <a:xfrm>
              <a:off x="2688157" y="2336438"/>
              <a:ext cx="260201" cy="233524"/>
              <a:chOff x="3088958" y="2486271"/>
              <a:chExt cx="196356" cy="170025"/>
            </a:xfrm>
          </p:grpSpPr>
          <p:sp>
            <p:nvSpPr>
              <p:cNvPr id="120" name="Connector 119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1" name="Connector 120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2" name="Connector 121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19" name="Connector 118"/>
            <p:cNvSpPr/>
            <p:nvPr/>
          </p:nvSpPr>
          <p:spPr>
            <a:xfrm rot="5400000">
              <a:off x="2829006" y="2180221"/>
              <a:ext cx="132145" cy="64303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9" name="Group 202"/>
          <p:cNvGrpSpPr/>
          <p:nvPr/>
        </p:nvGrpSpPr>
        <p:grpSpPr>
          <a:xfrm>
            <a:off x="2122095" y="2035180"/>
            <a:ext cx="609269" cy="238468"/>
            <a:chOff x="2275569" y="2146300"/>
            <a:chExt cx="1305000" cy="509996"/>
          </a:xfrm>
        </p:grpSpPr>
        <p:grpSp>
          <p:nvGrpSpPr>
            <p:cNvPr id="130" name="Group 26"/>
            <p:cNvGrpSpPr/>
            <p:nvPr/>
          </p:nvGrpSpPr>
          <p:grpSpPr>
            <a:xfrm rot="11851172" flipH="1">
              <a:off x="3242944" y="2170022"/>
              <a:ext cx="196356" cy="170025"/>
              <a:chOff x="3552001" y="2051498"/>
              <a:chExt cx="196356" cy="170025"/>
            </a:xfrm>
            <a:effectLst/>
          </p:grpSpPr>
          <p:sp>
            <p:nvSpPr>
              <p:cNvPr id="146" name="Connector 145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Connector 146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Connector 147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Connector 130"/>
            <p:cNvSpPr/>
            <p:nvPr/>
          </p:nvSpPr>
          <p:spPr>
            <a:xfrm rot="1427543">
              <a:off x="3224969" y="2307507"/>
              <a:ext cx="355600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2" name="Connector 131"/>
            <p:cNvSpPr/>
            <p:nvPr/>
          </p:nvSpPr>
          <p:spPr>
            <a:xfrm rot="1163209">
              <a:off x="2784386" y="2209911"/>
              <a:ext cx="590351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up 31"/>
            <p:cNvGrpSpPr/>
            <p:nvPr/>
          </p:nvGrpSpPr>
          <p:grpSpPr>
            <a:xfrm>
              <a:off x="3088958" y="2486271"/>
              <a:ext cx="196356" cy="170025"/>
              <a:chOff x="3088958" y="2486271"/>
              <a:chExt cx="196356" cy="170025"/>
            </a:xfrm>
          </p:grpSpPr>
          <p:sp>
            <p:nvSpPr>
              <p:cNvPr id="143" name="Connector 142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Connector 143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5" name="Connector 144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Moon 133"/>
            <p:cNvSpPr/>
            <p:nvPr/>
          </p:nvSpPr>
          <p:spPr>
            <a:xfrm rot="2948642">
              <a:off x="2427363" y="2068496"/>
              <a:ext cx="391584" cy="695171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5" name="Connector 134"/>
            <p:cNvSpPr/>
            <p:nvPr/>
          </p:nvSpPr>
          <p:spPr>
            <a:xfrm>
              <a:off x="3402769" y="2311399"/>
              <a:ext cx="131233" cy="110066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6" name="Connector 135"/>
            <p:cNvSpPr/>
            <p:nvPr/>
          </p:nvSpPr>
          <p:spPr>
            <a:xfrm>
              <a:off x="3337153" y="2450321"/>
              <a:ext cx="92258" cy="81209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7" name="Connector 136"/>
            <p:cNvSpPr/>
            <p:nvPr/>
          </p:nvSpPr>
          <p:spPr>
            <a:xfrm flipH="1" flipV="1">
              <a:off x="3374367" y="24858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8" name="Group 32"/>
            <p:cNvGrpSpPr/>
            <p:nvPr/>
          </p:nvGrpSpPr>
          <p:grpSpPr>
            <a:xfrm>
              <a:off x="2688157" y="2336438"/>
              <a:ext cx="260201" cy="233524"/>
              <a:chOff x="3088958" y="2486271"/>
              <a:chExt cx="196356" cy="170025"/>
            </a:xfrm>
          </p:grpSpPr>
          <p:sp>
            <p:nvSpPr>
              <p:cNvPr id="140" name="Connector 139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Connector 140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2" name="Connector 141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9" name="Connector 138"/>
            <p:cNvSpPr/>
            <p:nvPr/>
          </p:nvSpPr>
          <p:spPr>
            <a:xfrm rot="5400000">
              <a:off x="2829006" y="2180221"/>
              <a:ext cx="132145" cy="64303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9" name="Group 262"/>
          <p:cNvGrpSpPr/>
          <p:nvPr/>
        </p:nvGrpSpPr>
        <p:grpSpPr>
          <a:xfrm>
            <a:off x="2720556" y="1916793"/>
            <a:ext cx="609269" cy="238468"/>
            <a:chOff x="2275569" y="2146300"/>
            <a:chExt cx="1305000" cy="509996"/>
          </a:xfrm>
        </p:grpSpPr>
        <p:grpSp>
          <p:nvGrpSpPr>
            <p:cNvPr id="190" name="Group 26"/>
            <p:cNvGrpSpPr/>
            <p:nvPr/>
          </p:nvGrpSpPr>
          <p:grpSpPr>
            <a:xfrm rot="11851172" flipH="1">
              <a:off x="3242938" y="2170016"/>
              <a:ext cx="196356" cy="170025"/>
              <a:chOff x="3552001" y="2051498"/>
              <a:chExt cx="196356" cy="170025"/>
            </a:xfrm>
            <a:effectLst/>
          </p:grpSpPr>
          <p:sp>
            <p:nvSpPr>
              <p:cNvPr id="206" name="Connector 205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7" name="Connector 206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8" name="Connector 207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1" name="Connector 190"/>
            <p:cNvSpPr/>
            <p:nvPr/>
          </p:nvSpPr>
          <p:spPr>
            <a:xfrm rot="1427543">
              <a:off x="3224969" y="2307507"/>
              <a:ext cx="355600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2" name="Connector 191"/>
            <p:cNvSpPr/>
            <p:nvPr/>
          </p:nvSpPr>
          <p:spPr>
            <a:xfrm rot="1163209">
              <a:off x="2784386" y="2209911"/>
              <a:ext cx="590351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3" name="Group 31"/>
            <p:cNvGrpSpPr/>
            <p:nvPr/>
          </p:nvGrpSpPr>
          <p:grpSpPr>
            <a:xfrm>
              <a:off x="3088958" y="2486271"/>
              <a:ext cx="196356" cy="170025"/>
              <a:chOff x="3088958" y="2486271"/>
              <a:chExt cx="196356" cy="170025"/>
            </a:xfrm>
          </p:grpSpPr>
          <p:sp>
            <p:nvSpPr>
              <p:cNvPr id="203" name="Connector 202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4" name="Connector 203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Connector 204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4" name="Moon 193"/>
            <p:cNvSpPr/>
            <p:nvPr/>
          </p:nvSpPr>
          <p:spPr>
            <a:xfrm rot="2948642">
              <a:off x="2427363" y="2068496"/>
              <a:ext cx="391584" cy="695171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5" name="Connector 194"/>
            <p:cNvSpPr/>
            <p:nvPr/>
          </p:nvSpPr>
          <p:spPr>
            <a:xfrm>
              <a:off x="3402769" y="2311399"/>
              <a:ext cx="131233" cy="110066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" name="Connector 195"/>
            <p:cNvSpPr/>
            <p:nvPr/>
          </p:nvSpPr>
          <p:spPr>
            <a:xfrm>
              <a:off x="3337153" y="2450321"/>
              <a:ext cx="92258" cy="81209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" name="Connector 196"/>
            <p:cNvSpPr/>
            <p:nvPr/>
          </p:nvSpPr>
          <p:spPr>
            <a:xfrm flipH="1" flipV="1">
              <a:off x="3374367" y="24858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8" name="Group 32"/>
            <p:cNvGrpSpPr/>
            <p:nvPr/>
          </p:nvGrpSpPr>
          <p:grpSpPr>
            <a:xfrm>
              <a:off x="2688151" y="2336438"/>
              <a:ext cx="260201" cy="233524"/>
              <a:chOff x="3088958" y="2486271"/>
              <a:chExt cx="196356" cy="170025"/>
            </a:xfrm>
          </p:grpSpPr>
          <p:sp>
            <p:nvSpPr>
              <p:cNvPr id="200" name="Connector 199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1" name="Connector 200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2" name="Connector 201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9" name="Connector 198"/>
            <p:cNvSpPr/>
            <p:nvPr/>
          </p:nvSpPr>
          <p:spPr>
            <a:xfrm rot="5400000">
              <a:off x="2829006" y="2180221"/>
              <a:ext cx="132145" cy="64303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9" name="Group 282"/>
          <p:cNvGrpSpPr/>
          <p:nvPr/>
        </p:nvGrpSpPr>
        <p:grpSpPr>
          <a:xfrm>
            <a:off x="2776686" y="1593492"/>
            <a:ext cx="609269" cy="238468"/>
            <a:chOff x="2275569" y="2146300"/>
            <a:chExt cx="1305000" cy="509996"/>
          </a:xfrm>
        </p:grpSpPr>
        <p:grpSp>
          <p:nvGrpSpPr>
            <p:cNvPr id="210" name="Group 26"/>
            <p:cNvGrpSpPr/>
            <p:nvPr/>
          </p:nvGrpSpPr>
          <p:grpSpPr>
            <a:xfrm rot="11851172" flipH="1">
              <a:off x="3242936" y="2170014"/>
              <a:ext cx="196356" cy="170025"/>
              <a:chOff x="3552001" y="2051498"/>
              <a:chExt cx="196356" cy="170025"/>
            </a:xfrm>
            <a:effectLst/>
          </p:grpSpPr>
          <p:sp>
            <p:nvSpPr>
              <p:cNvPr id="226" name="Connector 225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7" name="Connector 226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8" name="Connector 227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1" name="Connector 210"/>
            <p:cNvSpPr/>
            <p:nvPr/>
          </p:nvSpPr>
          <p:spPr>
            <a:xfrm rot="1427543">
              <a:off x="3224969" y="2307507"/>
              <a:ext cx="355600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2" name="Connector 211"/>
            <p:cNvSpPr/>
            <p:nvPr/>
          </p:nvSpPr>
          <p:spPr>
            <a:xfrm rot="1163209">
              <a:off x="2784386" y="2209911"/>
              <a:ext cx="590351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3" name="Group 31"/>
            <p:cNvGrpSpPr/>
            <p:nvPr/>
          </p:nvGrpSpPr>
          <p:grpSpPr>
            <a:xfrm>
              <a:off x="3088958" y="2486271"/>
              <a:ext cx="196356" cy="170025"/>
              <a:chOff x="3088958" y="2486271"/>
              <a:chExt cx="196356" cy="170025"/>
            </a:xfrm>
          </p:grpSpPr>
          <p:sp>
            <p:nvSpPr>
              <p:cNvPr id="223" name="Connector 222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4" name="Connector 223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5" name="Connector 224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4" name="Moon 213"/>
            <p:cNvSpPr/>
            <p:nvPr/>
          </p:nvSpPr>
          <p:spPr>
            <a:xfrm rot="2948642">
              <a:off x="2427363" y="2068496"/>
              <a:ext cx="391584" cy="695171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" name="Connector 214"/>
            <p:cNvSpPr/>
            <p:nvPr/>
          </p:nvSpPr>
          <p:spPr>
            <a:xfrm>
              <a:off x="3402769" y="2311399"/>
              <a:ext cx="131233" cy="110066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6" name="Connector 215"/>
            <p:cNvSpPr/>
            <p:nvPr/>
          </p:nvSpPr>
          <p:spPr>
            <a:xfrm>
              <a:off x="3337153" y="2450321"/>
              <a:ext cx="92258" cy="81209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7" name="Connector 216"/>
            <p:cNvSpPr/>
            <p:nvPr/>
          </p:nvSpPr>
          <p:spPr>
            <a:xfrm flipH="1" flipV="1">
              <a:off x="3374367" y="24858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8" name="Group 32"/>
            <p:cNvGrpSpPr/>
            <p:nvPr/>
          </p:nvGrpSpPr>
          <p:grpSpPr>
            <a:xfrm>
              <a:off x="2688149" y="2336438"/>
              <a:ext cx="260201" cy="233524"/>
              <a:chOff x="3088958" y="2486271"/>
              <a:chExt cx="196356" cy="170025"/>
            </a:xfrm>
          </p:grpSpPr>
          <p:sp>
            <p:nvSpPr>
              <p:cNvPr id="220" name="Connector 219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1" name="Connector 220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2" name="Connector 221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9" name="Connector 218"/>
            <p:cNvSpPr/>
            <p:nvPr/>
          </p:nvSpPr>
          <p:spPr>
            <a:xfrm rot="5400000">
              <a:off x="2829006" y="2180221"/>
              <a:ext cx="132145" cy="64303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49" name="Group 1026"/>
          <p:cNvGrpSpPr/>
          <p:nvPr/>
        </p:nvGrpSpPr>
        <p:grpSpPr>
          <a:xfrm>
            <a:off x="0" y="1689118"/>
            <a:ext cx="4730750" cy="4631882"/>
            <a:chOff x="457201" y="1689118"/>
            <a:chExt cx="4391330" cy="4631882"/>
          </a:xfrm>
        </p:grpSpPr>
        <p:cxnSp>
          <p:nvCxnSpPr>
            <p:cNvPr id="250" name="Straight Connector 249"/>
            <p:cNvCxnSpPr/>
            <p:nvPr/>
          </p:nvCxnSpPr>
          <p:spPr>
            <a:xfrm rot="5400000">
              <a:off x="819924" y="2437615"/>
              <a:ext cx="1498582" cy="1588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012514" y="2450203"/>
              <a:ext cx="1474992" cy="1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Isosceles Triangle 251"/>
            <p:cNvSpPr/>
            <p:nvPr/>
          </p:nvSpPr>
          <p:spPr>
            <a:xfrm>
              <a:off x="2098126" y="3527313"/>
              <a:ext cx="1112719" cy="1085260"/>
            </a:xfrm>
            <a:prstGeom prst="triangl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53" name="Straight Connector 252"/>
            <p:cNvCxnSpPr>
              <a:stCxn id="252" idx="2"/>
            </p:cNvCxnSpPr>
            <p:nvPr/>
          </p:nvCxnSpPr>
          <p:spPr>
            <a:xfrm rot="5400000">
              <a:off x="1704593" y="4813468"/>
              <a:ext cx="594429" cy="192638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212711" y="3851290"/>
              <a:ext cx="2019301" cy="692121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5400000">
              <a:off x="1373725" y="5738762"/>
              <a:ext cx="1063522" cy="1588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rot="5400000">
              <a:off x="110149" y="5554847"/>
              <a:ext cx="1113205" cy="419101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006551" y="4820299"/>
              <a:ext cx="619828" cy="222210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16200000" flipH="1">
              <a:off x="3086419" y="3852084"/>
              <a:ext cx="2019301" cy="692121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2897725" y="5764162"/>
              <a:ext cx="1063522" cy="1588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082378" y="5523420"/>
              <a:ext cx="1113205" cy="419101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360"/>
          <p:cNvGrpSpPr/>
          <p:nvPr/>
        </p:nvGrpSpPr>
        <p:grpSpPr>
          <a:xfrm>
            <a:off x="1483423" y="2909617"/>
            <a:ext cx="609269" cy="238468"/>
            <a:chOff x="2275569" y="2146300"/>
            <a:chExt cx="1305000" cy="509996"/>
          </a:xfrm>
        </p:grpSpPr>
        <p:grpSp>
          <p:nvGrpSpPr>
            <p:cNvPr id="282" name="Group 26"/>
            <p:cNvGrpSpPr/>
            <p:nvPr/>
          </p:nvGrpSpPr>
          <p:grpSpPr>
            <a:xfrm rot="11851172" flipH="1">
              <a:off x="3242938" y="2170016"/>
              <a:ext cx="196356" cy="170025"/>
              <a:chOff x="3552001" y="2051498"/>
              <a:chExt cx="196356" cy="170025"/>
            </a:xfrm>
            <a:effectLst/>
          </p:grpSpPr>
          <p:sp>
            <p:nvSpPr>
              <p:cNvPr id="298" name="Connector 297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9" name="Connector 298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0" name="Connector 299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3" name="Connector 282"/>
            <p:cNvSpPr/>
            <p:nvPr/>
          </p:nvSpPr>
          <p:spPr>
            <a:xfrm rot="1427543">
              <a:off x="3224969" y="2307507"/>
              <a:ext cx="355600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4" name="Connector 283"/>
            <p:cNvSpPr/>
            <p:nvPr/>
          </p:nvSpPr>
          <p:spPr>
            <a:xfrm rot="1163209">
              <a:off x="2784386" y="2209911"/>
              <a:ext cx="590351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85" name="Group 31"/>
            <p:cNvGrpSpPr/>
            <p:nvPr/>
          </p:nvGrpSpPr>
          <p:grpSpPr>
            <a:xfrm>
              <a:off x="3088958" y="2486271"/>
              <a:ext cx="196356" cy="170025"/>
              <a:chOff x="3088958" y="2486271"/>
              <a:chExt cx="196356" cy="170025"/>
            </a:xfrm>
          </p:grpSpPr>
          <p:sp>
            <p:nvSpPr>
              <p:cNvPr id="295" name="Connector 294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6" name="Connector 295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7" name="Connector 296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6" name="Moon 285"/>
            <p:cNvSpPr/>
            <p:nvPr/>
          </p:nvSpPr>
          <p:spPr>
            <a:xfrm rot="2948642">
              <a:off x="2427363" y="2068496"/>
              <a:ext cx="391584" cy="695171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7" name="Connector 286"/>
            <p:cNvSpPr/>
            <p:nvPr/>
          </p:nvSpPr>
          <p:spPr>
            <a:xfrm>
              <a:off x="3402769" y="2311399"/>
              <a:ext cx="131233" cy="110066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8" name="Connector 287"/>
            <p:cNvSpPr/>
            <p:nvPr/>
          </p:nvSpPr>
          <p:spPr>
            <a:xfrm>
              <a:off x="3337153" y="2450321"/>
              <a:ext cx="92258" cy="81209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9" name="Connector 288"/>
            <p:cNvSpPr/>
            <p:nvPr/>
          </p:nvSpPr>
          <p:spPr>
            <a:xfrm flipH="1" flipV="1">
              <a:off x="3374367" y="24858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90" name="Group 32"/>
            <p:cNvGrpSpPr/>
            <p:nvPr/>
          </p:nvGrpSpPr>
          <p:grpSpPr>
            <a:xfrm>
              <a:off x="2688151" y="2336438"/>
              <a:ext cx="260201" cy="233524"/>
              <a:chOff x="3088958" y="2486271"/>
              <a:chExt cx="196356" cy="170025"/>
            </a:xfrm>
          </p:grpSpPr>
          <p:sp>
            <p:nvSpPr>
              <p:cNvPr id="292" name="Connector 291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3" name="Connector 292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4" name="Connector 293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1" name="Connector 290"/>
            <p:cNvSpPr/>
            <p:nvPr/>
          </p:nvSpPr>
          <p:spPr>
            <a:xfrm rot="5400000">
              <a:off x="2829006" y="2180221"/>
              <a:ext cx="132145" cy="64303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1" name="Group 380"/>
          <p:cNvGrpSpPr/>
          <p:nvPr/>
        </p:nvGrpSpPr>
        <p:grpSpPr>
          <a:xfrm>
            <a:off x="1297190" y="3225857"/>
            <a:ext cx="609269" cy="238468"/>
            <a:chOff x="2275569" y="2146300"/>
            <a:chExt cx="1305000" cy="509996"/>
          </a:xfrm>
        </p:grpSpPr>
        <p:grpSp>
          <p:nvGrpSpPr>
            <p:cNvPr id="302" name="Group 26"/>
            <p:cNvGrpSpPr/>
            <p:nvPr/>
          </p:nvGrpSpPr>
          <p:grpSpPr>
            <a:xfrm rot="11851172" flipH="1">
              <a:off x="3242936" y="2170014"/>
              <a:ext cx="196356" cy="170025"/>
              <a:chOff x="3552001" y="2051498"/>
              <a:chExt cx="196356" cy="170025"/>
            </a:xfrm>
            <a:effectLst/>
          </p:grpSpPr>
          <p:sp>
            <p:nvSpPr>
              <p:cNvPr id="318" name="Connector 317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9" name="Connector 318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0" name="Connector 319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3" name="Connector 302"/>
            <p:cNvSpPr/>
            <p:nvPr/>
          </p:nvSpPr>
          <p:spPr>
            <a:xfrm rot="1427543">
              <a:off x="3224969" y="2307507"/>
              <a:ext cx="355600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Connector 303"/>
            <p:cNvSpPr/>
            <p:nvPr/>
          </p:nvSpPr>
          <p:spPr>
            <a:xfrm rot="1163209">
              <a:off x="2784386" y="2209911"/>
              <a:ext cx="590351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05" name="Group 31"/>
            <p:cNvGrpSpPr/>
            <p:nvPr/>
          </p:nvGrpSpPr>
          <p:grpSpPr>
            <a:xfrm>
              <a:off x="3088958" y="2486271"/>
              <a:ext cx="196356" cy="170025"/>
              <a:chOff x="3088958" y="2486271"/>
              <a:chExt cx="196356" cy="170025"/>
            </a:xfrm>
          </p:grpSpPr>
          <p:sp>
            <p:nvSpPr>
              <p:cNvPr id="315" name="Connector 314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6" name="Connector 315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7" name="Connector 316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6" name="Moon 305"/>
            <p:cNvSpPr/>
            <p:nvPr/>
          </p:nvSpPr>
          <p:spPr>
            <a:xfrm rot="2948642">
              <a:off x="2427363" y="2068496"/>
              <a:ext cx="391584" cy="695171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" name="Connector 306"/>
            <p:cNvSpPr/>
            <p:nvPr/>
          </p:nvSpPr>
          <p:spPr>
            <a:xfrm>
              <a:off x="3402769" y="2311399"/>
              <a:ext cx="131233" cy="110066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8" name="Connector 307"/>
            <p:cNvSpPr/>
            <p:nvPr/>
          </p:nvSpPr>
          <p:spPr>
            <a:xfrm>
              <a:off x="3337153" y="2450321"/>
              <a:ext cx="92258" cy="81209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9" name="Connector 308"/>
            <p:cNvSpPr/>
            <p:nvPr/>
          </p:nvSpPr>
          <p:spPr>
            <a:xfrm flipH="1" flipV="1">
              <a:off x="3374367" y="24858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10" name="Group 32"/>
            <p:cNvGrpSpPr/>
            <p:nvPr/>
          </p:nvGrpSpPr>
          <p:grpSpPr>
            <a:xfrm>
              <a:off x="2688149" y="2336438"/>
              <a:ext cx="260201" cy="233524"/>
              <a:chOff x="3088958" y="2486271"/>
              <a:chExt cx="196356" cy="170025"/>
            </a:xfrm>
          </p:grpSpPr>
          <p:sp>
            <p:nvSpPr>
              <p:cNvPr id="312" name="Connector 311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3" name="Connector 312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4" name="Connector 313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1" name="Connector 310"/>
            <p:cNvSpPr/>
            <p:nvPr/>
          </p:nvSpPr>
          <p:spPr>
            <a:xfrm rot="5400000">
              <a:off x="2829006" y="2180221"/>
              <a:ext cx="132145" cy="64303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1" name="Group 400"/>
          <p:cNvGrpSpPr/>
          <p:nvPr/>
        </p:nvGrpSpPr>
        <p:grpSpPr>
          <a:xfrm>
            <a:off x="889900" y="3862115"/>
            <a:ext cx="609269" cy="238468"/>
            <a:chOff x="2275569" y="2146300"/>
            <a:chExt cx="1305000" cy="509996"/>
          </a:xfrm>
        </p:grpSpPr>
        <p:grpSp>
          <p:nvGrpSpPr>
            <p:cNvPr id="322" name="Group 26"/>
            <p:cNvGrpSpPr/>
            <p:nvPr/>
          </p:nvGrpSpPr>
          <p:grpSpPr>
            <a:xfrm rot="11851172" flipH="1">
              <a:off x="3242940" y="2170018"/>
              <a:ext cx="196356" cy="170025"/>
              <a:chOff x="3552001" y="2051498"/>
              <a:chExt cx="196356" cy="170025"/>
            </a:xfrm>
            <a:effectLst/>
          </p:grpSpPr>
          <p:sp>
            <p:nvSpPr>
              <p:cNvPr id="338" name="Connector 337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9" name="Connector 338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0" name="Connector 339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23" name="Connector 322"/>
            <p:cNvSpPr/>
            <p:nvPr/>
          </p:nvSpPr>
          <p:spPr>
            <a:xfrm rot="1427543">
              <a:off x="3224969" y="2307507"/>
              <a:ext cx="355600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4" name="Connector 323"/>
            <p:cNvSpPr/>
            <p:nvPr/>
          </p:nvSpPr>
          <p:spPr>
            <a:xfrm rot="1163209">
              <a:off x="2784386" y="2209911"/>
              <a:ext cx="590351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25" name="Group 31"/>
            <p:cNvGrpSpPr/>
            <p:nvPr/>
          </p:nvGrpSpPr>
          <p:grpSpPr>
            <a:xfrm>
              <a:off x="3088958" y="2486271"/>
              <a:ext cx="196356" cy="170025"/>
              <a:chOff x="3088958" y="2486271"/>
              <a:chExt cx="196356" cy="170025"/>
            </a:xfrm>
          </p:grpSpPr>
          <p:sp>
            <p:nvSpPr>
              <p:cNvPr id="335" name="Connector 334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6" name="Connector 335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7" name="Connector 336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26" name="Moon 325"/>
            <p:cNvSpPr/>
            <p:nvPr/>
          </p:nvSpPr>
          <p:spPr>
            <a:xfrm rot="2948642">
              <a:off x="2427363" y="2068496"/>
              <a:ext cx="391584" cy="695171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7" name="Connector 326"/>
            <p:cNvSpPr/>
            <p:nvPr/>
          </p:nvSpPr>
          <p:spPr>
            <a:xfrm>
              <a:off x="3402769" y="2311399"/>
              <a:ext cx="131233" cy="110066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8" name="Connector 327"/>
            <p:cNvSpPr/>
            <p:nvPr/>
          </p:nvSpPr>
          <p:spPr>
            <a:xfrm>
              <a:off x="3337153" y="2450321"/>
              <a:ext cx="92258" cy="81209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9" name="Connector 328"/>
            <p:cNvSpPr/>
            <p:nvPr/>
          </p:nvSpPr>
          <p:spPr>
            <a:xfrm flipH="1" flipV="1">
              <a:off x="3374367" y="24858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30" name="Group 32"/>
            <p:cNvGrpSpPr/>
            <p:nvPr/>
          </p:nvGrpSpPr>
          <p:grpSpPr>
            <a:xfrm>
              <a:off x="2688153" y="2336438"/>
              <a:ext cx="260201" cy="233524"/>
              <a:chOff x="3088958" y="2486271"/>
              <a:chExt cx="196356" cy="170025"/>
            </a:xfrm>
          </p:grpSpPr>
          <p:sp>
            <p:nvSpPr>
              <p:cNvPr id="332" name="Connector 331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3" name="Connector 332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4" name="Connector 333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1" name="Connector 330"/>
            <p:cNvSpPr/>
            <p:nvPr/>
          </p:nvSpPr>
          <p:spPr>
            <a:xfrm rot="5400000">
              <a:off x="2829006" y="2180221"/>
              <a:ext cx="132145" cy="64303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61" name="Group 440"/>
          <p:cNvGrpSpPr/>
          <p:nvPr/>
        </p:nvGrpSpPr>
        <p:grpSpPr>
          <a:xfrm>
            <a:off x="2902070" y="2759814"/>
            <a:ext cx="609269" cy="238468"/>
            <a:chOff x="2275569" y="2146300"/>
            <a:chExt cx="1305000" cy="509996"/>
          </a:xfrm>
        </p:grpSpPr>
        <p:grpSp>
          <p:nvGrpSpPr>
            <p:cNvPr id="362" name="Group 26"/>
            <p:cNvGrpSpPr/>
            <p:nvPr/>
          </p:nvGrpSpPr>
          <p:grpSpPr>
            <a:xfrm rot="11851172" flipH="1">
              <a:off x="3242936" y="2170014"/>
              <a:ext cx="196356" cy="170025"/>
              <a:chOff x="3552001" y="2051498"/>
              <a:chExt cx="196356" cy="170025"/>
            </a:xfrm>
            <a:effectLst/>
          </p:grpSpPr>
          <p:sp>
            <p:nvSpPr>
              <p:cNvPr id="378" name="Connector 377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9" name="Connector 378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0" name="Connector 379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63" name="Connector 362"/>
            <p:cNvSpPr/>
            <p:nvPr/>
          </p:nvSpPr>
          <p:spPr>
            <a:xfrm rot="1427543">
              <a:off x="3224969" y="2307507"/>
              <a:ext cx="355600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4" name="Connector 363"/>
            <p:cNvSpPr/>
            <p:nvPr/>
          </p:nvSpPr>
          <p:spPr>
            <a:xfrm rot="1163209">
              <a:off x="2784386" y="2209911"/>
              <a:ext cx="590351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65" name="Group 31"/>
            <p:cNvGrpSpPr/>
            <p:nvPr/>
          </p:nvGrpSpPr>
          <p:grpSpPr>
            <a:xfrm>
              <a:off x="3088958" y="2486271"/>
              <a:ext cx="196356" cy="170025"/>
              <a:chOff x="3088958" y="2486271"/>
              <a:chExt cx="196356" cy="170025"/>
            </a:xfrm>
          </p:grpSpPr>
          <p:sp>
            <p:nvSpPr>
              <p:cNvPr id="375" name="Connector 374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6" name="Connector 375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7" name="Connector 376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66" name="Moon 365"/>
            <p:cNvSpPr/>
            <p:nvPr/>
          </p:nvSpPr>
          <p:spPr>
            <a:xfrm rot="2948642">
              <a:off x="2427363" y="2068496"/>
              <a:ext cx="391584" cy="695171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7" name="Connector 366"/>
            <p:cNvSpPr/>
            <p:nvPr/>
          </p:nvSpPr>
          <p:spPr>
            <a:xfrm>
              <a:off x="3402769" y="2311399"/>
              <a:ext cx="131233" cy="110066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8" name="Connector 367"/>
            <p:cNvSpPr/>
            <p:nvPr/>
          </p:nvSpPr>
          <p:spPr>
            <a:xfrm>
              <a:off x="3337153" y="2450321"/>
              <a:ext cx="92258" cy="81209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9" name="Connector 368"/>
            <p:cNvSpPr/>
            <p:nvPr/>
          </p:nvSpPr>
          <p:spPr>
            <a:xfrm flipH="1" flipV="1">
              <a:off x="3374367" y="24858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70" name="Group 32"/>
            <p:cNvGrpSpPr/>
            <p:nvPr/>
          </p:nvGrpSpPr>
          <p:grpSpPr>
            <a:xfrm>
              <a:off x="2688149" y="2336438"/>
              <a:ext cx="260201" cy="233524"/>
              <a:chOff x="3088958" y="2486271"/>
              <a:chExt cx="196356" cy="170025"/>
            </a:xfrm>
          </p:grpSpPr>
          <p:sp>
            <p:nvSpPr>
              <p:cNvPr id="372" name="Connector 371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3" name="Connector 372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4" name="Connector 373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71" name="Connector 370"/>
            <p:cNvSpPr/>
            <p:nvPr/>
          </p:nvSpPr>
          <p:spPr>
            <a:xfrm rot="5400000">
              <a:off x="2829006" y="2180221"/>
              <a:ext cx="132145" cy="64303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01" name="Group 480"/>
          <p:cNvGrpSpPr/>
          <p:nvPr/>
        </p:nvGrpSpPr>
        <p:grpSpPr>
          <a:xfrm>
            <a:off x="2397790" y="3222807"/>
            <a:ext cx="609269" cy="238468"/>
            <a:chOff x="2275569" y="2146300"/>
            <a:chExt cx="1305000" cy="509996"/>
          </a:xfrm>
        </p:grpSpPr>
        <p:grpSp>
          <p:nvGrpSpPr>
            <p:cNvPr id="402" name="Group 26"/>
            <p:cNvGrpSpPr/>
            <p:nvPr/>
          </p:nvGrpSpPr>
          <p:grpSpPr>
            <a:xfrm rot="11851172" flipH="1">
              <a:off x="3242932" y="2170010"/>
              <a:ext cx="196356" cy="170025"/>
              <a:chOff x="3552001" y="2051498"/>
              <a:chExt cx="196356" cy="170025"/>
            </a:xfrm>
            <a:effectLst/>
          </p:grpSpPr>
          <p:sp>
            <p:nvSpPr>
              <p:cNvPr id="418" name="Connector 417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9" name="Connector 418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0" name="Connector 419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03" name="Connector 402"/>
            <p:cNvSpPr/>
            <p:nvPr/>
          </p:nvSpPr>
          <p:spPr>
            <a:xfrm rot="1427543">
              <a:off x="3224969" y="2307507"/>
              <a:ext cx="355600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4" name="Connector 403"/>
            <p:cNvSpPr/>
            <p:nvPr/>
          </p:nvSpPr>
          <p:spPr>
            <a:xfrm rot="1163209">
              <a:off x="2784386" y="2209911"/>
              <a:ext cx="590351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05" name="Group 31"/>
            <p:cNvGrpSpPr/>
            <p:nvPr/>
          </p:nvGrpSpPr>
          <p:grpSpPr>
            <a:xfrm>
              <a:off x="3088958" y="2486271"/>
              <a:ext cx="196356" cy="170025"/>
              <a:chOff x="3088958" y="2486271"/>
              <a:chExt cx="196356" cy="170025"/>
            </a:xfrm>
          </p:grpSpPr>
          <p:sp>
            <p:nvSpPr>
              <p:cNvPr id="415" name="Connector 414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6" name="Connector 415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7" name="Connector 416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06" name="Moon 405"/>
            <p:cNvSpPr/>
            <p:nvPr/>
          </p:nvSpPr>
          <p:spPr>
            <a:xfrm rot="2948642">
              <a:off x="2427363" y="2068496"/>
              <a:ext cx="391584" cy="695171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7" name="Connector 406"/>
            <p:cNvSpPr/>
            <p:nvPr/>
          </p:nvSpPr>
          <p:spPr>
            <a:xfrm>
              <a:off x="3402769" y="2311399"/>
              <a:ext cx="131233" cy="110066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8" name="Connector 407"/>
            <p:cNvSpPr/>
            <p:nvPr/>
          </p:nvSpPr>
          <p:spPr>
            <a:xfrm>
              <a:off x="3337153" y="2450321"/>
              <a:ext cx="92258" cy="81209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9" name="Connector 408"/>
            <p:cNvSpPr/>
            <p:nvPr/>
          </p:nvSpPr>
          <p:spPr>
            <a:xfrm flipH="1" flipV="1">
              <a:off x="3374367" y="24858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10" name="Group 32"/>
            <p:cNvGrpSpPr/>
            <p:nvPr/>
          </p:nvGrpSpPr>
          <p:grpSpPr>
            <a:xfrm>
              <a:off x="2688145" y="2336438"/>
              <a:ext cx="260201" cy="233524"/>
              <a:chOff x="3088958" y="2486271"/>
              <a:chExt cx="196356" cy="170025"/>
            </a:xfrm>
          </p:grpSpPr>
          <p:sp>
            <p:nvSpPr>
              <p:cNvPr id="412" name="Connector 411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3" name="Connector 412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4" name="Connector 413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1" name="Connector 410"/>
            <p:cNvSpPr/>
            <p:nvPr/>
          </p:nvSpPr>
          <p:spPr>
            <a:xfrm rot="5400000">
              <a:off x="2829006" y="2180221"/>
              <a:ext cx="132145" cy="64303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21" name="Group 500"/>
          <p:cNvGrpSpPr/>
          <p:nvPr/>
        </p:nvGrpSpPr>
        <p:grpSpPr>
          <a:xfrm>
            <a:off x="2922421" y="3515408"/>
            <a:ext cx="609269" cy="238468"/>
            <a:chOff x="2275569" y="2146300"/>
            <a:chExt cx="1305000" cy="509996"/>
          </a:xfrm>
        </p:grpSpPr>
        <p:grpSp>
          <p:nvGrpSpPr>
            <p:cNvPr id="422" name="Group 26"/>
            <p:cNvGrpSpPr/>
            <p:nvPr/>
          </p:nvGrpSpPr>
          <p:grpSpPr>
            <a:xfrm rot="11851172" flipH="1">
              <a:off x="3242930" y="2170008"/>
              <a:ext cx="196356" cy="170025"/>
              <a:chOff x="3552001" y="2051498"/>
              <a:chExt cx="196356" cy="170025"/>
            </a:xfrm>
            <a:effectLst/>
          </p:grpSpPr>
          <p:sp>
            <p:nvSpPr>
              <p:cNvPr id="438" name="Connector 437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9" name="Connector 438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0" name="Connector 439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23" name="Connector 422"/>
            <p:cNvSpPr/>
            <p:nvPr/>
          </p:nvSpPr>
          <p:spPr>
            <a:xfrm rot="1427543">
              <a:off x="3224969" y="2307507"/>
              <a:ext cx="355600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4" name="Connector 423"/>
            <p:cNvSpPr/>
            <p:nvPr/>
          </p:nvSpPr>
          <p:spPr>
            <a:xfrm rot="1163209">
              <a:off x="2784386" y="2209911"/>
              <a:ext cx="590351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25" name="Group 31"/>
            <p:cNvGrpSpPr/>
            <p:nvPr/>
          </p:nvGrpSpPr>
          <p:grpSpPr>
            <a:xfrm>
              <a:off x="3088958" y="2486271"/>
              <a:ext cx="196356" cy="170025"/>
              <a:chOff x="3088958" y="2486271"/>
              <a:chExt cx="196356" cy="170025"/>
            </a:xfrm>
          </p:grpSpPr>
          <p:sp>
            <p:nvSpPr>
              <p:cNvPr id="435" name="Connector 434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6" name="Connector 435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7" name="Connector 436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26" name="Moon 425"/>
            <p:cNvSpPr/>
            <p:nvPr/>
          </p:nvSpPr>
          <p:spPr>
            <a:xfrm rot="2948642">
              <a:off x="2427363" y="2068496"/>
              <a:ext cx="391584" cy="695171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7" name="Connector 426"/>
            <p:cNvSpPr/>
            <p:nvPr/>
          </p:nvSpPr>
          <p:spPr>
            <a:xfrm>
              <a:off x="3402769" y="2311399"/>
              <a:ext cx="131233" cy="110066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8" name="Connector 427"/>
            <p:cNvSpPr/>
            <p:nvPr/>
          </p:nvSpPr>
          <p:spPr>
            <a:xfrm>
              <a:off x="3337153" y="2450321"/>
              <a:ext cx="92258" cy="81209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9" name="Connector 428"/>
            <p:cNvSpPr/>
            <p:nvPr/>
          </p:nvSpPr>
          <p:spPr>
            <a:xfrm flipH="1" flipV="1">
              <a:off x="3374367" y="24858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30" name="Group 32"/>
            <p:cNvGrpSpPr/>
            <p:nvPr/>
          </p:nvGrpSpPr>
          <p:grpSpPr>
            <a:xfrm>
              <a:off x="2688143" y="2336438"/>
              <a:ext cx="260201" cy="233524"/>
              <a:chOff x="3088958" y="2486271"/>
              <a:chExt cx="196356" cy="170025"/>
            </a:xfrm>
          </p:grpSpPr>
          <p:sp>
            <p:nvSpPr>
              <p:cNvPr id="432" name="Connector 431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3" name="Connector 432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4" name="Connector 433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31" name="Connector 430"/>
            <p:cNvSpPr/>
            <p:nvPr/>
          </p:nvSpPr>
          <p:spPr>
            <a:xfrm rot="5400000">
              <a:off x="2829006" y="2180221"/>
              <a:ext cx="132145" cy="64303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41" name="Group 985"/>
          <p:cNvGrpSpPr/>
          <p:nvPr/>
        </p:nvGrpSpPr>
        <p:grpSpPr>
          <a:xfrm>
            <a:off x="1269779" y="4108349"/>
            <a:ext cx="629380" cy="274179"/>
            <a:chOff x="1184706" y="4066614"/>
            <a:chExt cx="629380" cy="274179"/>
          </a:xfrm>
        </p:grpSpPr>
        <p:grpSp>
          <p:nvGrpSpPr>
            <p:cNvPr id="442" name="Group 98"/>
            <p:cNvGrpSpPr/>
            <p:nvPr/>
          </p:nvGrpSpPr>
          <p:grpSpPr>
            <a:xfrm>
              <a:off x="1184700" y="4066609"/>
              <a:ext cx="629376" cy="274178"/>
              <a:chOff x="1380880" y="2656198"/>
              <a:chExt cx="891180" cy="372818"/>
            </a:xfrm>
            <a:solidFill>
              <a:srgbClr val="7B0151"/>
            </a:solidFill>
          </p:grpSpPr>
          <p:grpSp>
            <p:nvGrpSpPr>
              <p:cNvPr id="446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460" name="Connector 459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1" name="Connector 46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2" name="Connector 461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47" name="Connector 446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8" name="Connector 447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49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457" name="Connector 45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8" name="Connector 45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9" name="Connector 45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0" name="Moon 449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1" name="Connector 450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52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454" name="Connector 45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5" name="Connector 45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6" name="Connector 45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3" name="Connector 452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43" name="Group 78"/>
            <p:cNvGrpSpPr/>
            <p:nvPr/>
          </p:nvGrpSpPr>
          <p:grpSpPr>
            <a:xfrm>
              <a:off x="1685362" y="4214546"/>
              <a:ext cx="44495" cy="43658"/>
              <a:chOff x="2105832" y="2878444"/>
              <a:chExt cx="63003" cy="59365"/>
            </a:xfrm>
          </p:grpSpPr>
          <p:sp>
            <p:nvSpPr>
              <p:cNvPr id="444" name="Connector 443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5" name="Connector 444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63" name="Group 916"/>
          <p:cNvGrpSpPr/>
          <p:nvPr/>
        </p:nvGrpSpPr>
        <p:grpSpPr>
          <a:xfrm>
            <a:off x="1646697" y="3390314"/>
            <a:ext cx="629380" cy="274179"/>
            <a:chOff x="860988" y="4344052"/>
            <a:chExt cx="629380" cy="274179"/>
          </a:xfrm>
        </p:grpSpPr>
        <p:grpSp>
          <p:nvGrpSpPr>
            <p:cNvPr id="464" name="Group 98"/>
            <p:cNvGrpSpPr/>
            <p:nvPr/>
          </p:nvGrpSpPr>
          <p:grpSpPr>
            <a:xfrm>
              <a:off x="860982" y="4344047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468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482" name="Connector 481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3" name="Connector 482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4" name="Connector 483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69" name="Connector 468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70" name="Connector 469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71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479" name="Connector 47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0" name="Connector 47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1" name="Connector 48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72" name="Moon 471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73" name="Connector 472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74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476" name="Connector 47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7" name="Connector 47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8" name="Connector 47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75" name="Connector 474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65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466" name="Connector 465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67" name="Connector 466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85" name="Group 98"/>
          <p:cNvGrpSpPr/>
          <p:nvPr/>
        </p:nvGrpSpPr>
        <p:grpSpPr>
          <a:xfrm>
            <a:off x="1123894" y="4600423"/>
            <a:ext cx="629380" cy="274179"/>
            <a:chOff x="1380880" y="2656198"/>
            <a:chExt cx="891180" cy="372818"/>
          </a:xfrm>
          <a:solidFill>
            <a:srgbClr val="980029"/>
          </a:solidFill>
        </p:grpSpPr>
        <p:grpSp>
          <p:nvGrpSpPr>
            <p:cNvPr id="486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500" name="Connector 499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1" name="Connector 500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2" name="Connector 501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87" name="Connector 486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8" name="Connector 487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89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497" name="Connector 496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8" name="Connector 497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9" name="Connector 498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90" name="Moon 489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1" name="Connector 490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92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494" name="Connector 493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5" name="Connector 494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6" name="Connector 495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93" name="Connector 492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03" name="Group 78"/>
          <p:cNvGrpSpPr/>
          <p:nvPr/>
        </p:nvGrpSpPr>
        <p:grpSpPr>
          <a:xfrm>
            <a:off x="1624550" y="4748355"/>
            <a:ext cx="44495" cy="43658"/>
            <a:chOff x="2105832" y="2878444"/>
            <a:chExt cx="63003" cy="59365"/>
          </a:xfrm>
        </p:grpSpPr>
        <p:sp>
          <p:nvSpPr>
            <p:cNvPr id="504" name="Connector 503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5" name="Connector 504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31" name="Group 1430"/>
          <p:cNvGrpSpPr/>
          <p:nvPr/>
        </p:nvGrpSpPr>
        <p:grpSpPr>
          <a:xfrm>
            <a:off x="636484" y="5002514"/>
            <a:ext cx="629380" cy="274179"/>
            <a:chOff x="667901" y="4892772"/>
            <a:chExt cx="629380" cy="274179"/>
          </a:xfrm>
        </p:grpSpPr>
        <p:grpSp>
          <p:nvGrpSpPr>
            <p:cNvPr id="506" name="Group 98"/>
            <p:cNvGrpSpPr/>
            <p:nvPr/>
          </p:nvGrpSpPr>
          <p:grpSpPr>
            <a:xfrm>
              <a:off x="667901" y="4892772"/>
              <a:ext cx="629380" cy="274179"/>
              <a:chOff x="1380880" y="2656198"/>
              <a:chExt cx="891180" cy="372818"/>
            </a:xfrm>
            <a:solidFill>
              <a:srgbClr val="A6030B"/>
            </a:solidFill>
          </p:grpSpPr>
          <p:grpSp>
            <p:nvGrpSpPr>
              <p:cNvPr id="507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521" name="Connector 520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2" name="Connector 521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3" name="Connector 522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08" name="Connector 507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9" name="Connector 508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10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518" name="Connector 51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9" name="Connector 51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0" name="Connector 51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11" name="Moon 510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12" name="Connector 511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13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515" name="Connector 51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6" name="Connector 51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7" name="Connector 51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14" name="Connector 513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24" name="Group 78"/>
            <p:cNvGrpSpPr/>
            <p:nvPr/>
          </p:nvGrpSpPr>
          <p:grpSpPr>
            <a:xfrm>
              <a:off x="1168557" y="5040704"/>
              <a:ext cx="44495" cy="43658"/>
              <a:chOff x="2105832" y="2878444"/>
              <a:chExt cx="63003" cy="59365"/>
            </a:xfrm>
          </p:grpSpPr>
          <p:sp>
            <p:nvSpPr>
              <p:cNvPr id="525" name="Connector 524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26" name="Connector 525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48" name="Group 98"/>
          <p:cNvGrpSpPr/>
          <p:nvPr/>
        </p:nvGrpSpPr>
        <p:grpSpPr>
          <a:xfrm>
            <a:off x="480318" y="5414030"/>
            <a:ext cx="629380" cy="274179"/>
            <a:chOff x="1380880" y="2656198"/>
            <a:chExt cx="891180" cy="372818"/>
          </a:xfrm>
          <a:solidFill>
            <a:srgbClr val="B30E00"/>
          </a:solidFill>
        </p:grpSpPr>
        <p:grpSp>
          <p:nvGrpSpPr>
            <p:cNvPr id="549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563" name="Connector 562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4" name="Connector 563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5" name="Connector 564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50" name="Connector 549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1" name="Connector 550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52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560" name="Connector 559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1" name="Connector 560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2" name="Connector 561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53" name="Moon 552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4" name="Connector 553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55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557" name="Connector 556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8" name="Connector 557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9" name="Connector 558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56" name="Connector 555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66" name="Group 78"/>
          <p:cNvGrpSpPr/>
          <p:nvPr/>
        </p:nvGrpSpPr>
        <p:grpSpPr>
          <a:xfrm>
            <a:off x="980974" y="5561962"/>
            <a:ext cx="44495" cy="43658"/>
            <a:chOff x="2105832" y="2878444"/>
            <a:chExt cx="63003" cy="59365"/>
          </a:xfrm>
        </p:grpSpPr>
        <p:sp>
          <p:nvSpPr>
            <p:cNvPr id="567" name="Connector 566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8" name="Connector 567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91" name="Group 689"/>
          <p:cNvGrpSpPr/>
          <p:nvPr/>
        </p:nvGrpSpPr>
        <p:grpSpPr>
          <a:xfrm>
            <a:off x="45484" y="6194752"/>
            <a:ext cx="629380" cy="274179"/>
            <a:chOff x="1404988" y="3429000"/>
            <a:chExt cx="891180" cy="372818"/>
          </a:xfrm>
        </p:grpSpPr>
        <p:grpSp>
          <p:nvGrpSpPr>
            <p:cNvPr id="592" name="Group 98"/>
            <p:cNvGrpSpPr/>
            <p:nvPr/>
          </p:nvGrpSpPr>
          <p:grpSpPr>
            <a:xfrm>
              <a:off x="1404988" y="3429000"/>
              <a:ext cx="891180" cy="372818"/>
              <a:chOff x="1380880" y="2656198"/>
              <a:chExt cx="891180" cy="372818"/>
            </a:xfrm>
            <a:solidFill>
              <a:srgbClr val="FF0000"/>
            </a:solidFill>
          </p:grpSpPr>
          <p:grpSp>
            <p:nvGrpSpPr>
              <p:cNvPr id="596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610" name="Connector 609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1" name="Connector 61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2" name="Connector 611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97" name="Connector 596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98" name="Connector 597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99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607" name="Connector 60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8" name="Connector 60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9" name="Connector 60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00" name="Moon 599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01" name="Connector 600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02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604" name="Connector 60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5" name="Connector 60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6" name="Connector 60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03" name="Connector 602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93" name="Group 78"/>
            <p:cNvGrpSpPr/>
            <p:nvPr/>
          </p:nvGrpSpPr>
          <p:grpSpPr>
            <a:xfrm>
              <a:off x="2113900" y="3630152"/>
              <a:ext cx="63003" cy="59365"/>
              <a:chOff x="2105832" y="2878444"/>
              <a:chExt cx="63003" cy="59365"/>
            </a:xfrm>
          </p:grpSpPr>
          <p:sp>
            <p:nvSpPr>
              <p:cNvPr id="594" name="Connector 593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95" name="Connector 594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13" name="Group 711"/>
          <p:cNvGrpSpPr/>
          <p:nvPr/>
        </p:nvGrpSpPr>
        <p:grpSpPr>
          <a:xfrm>
            <a:off x="655573" y="6206902"/>
            <a:ext cx="629380" cy="274179"/>
            <a:chOff x="1404988" y="3429000"/>
            <a:chExt cx="891180" cy="372818"/>
          </a:xfrm>
        </p:grpSpPr>
        <p:grpSp>
          <p:nvGrpSpPr>
            <p:cNvPr id="614" name="Group 98"/>
            <p:cNvGrpSpPr/>
            <p:nvPr/>
          </p:nvGrpSpPr>
          <p:grpSpPr>
            <a:xfrm>
              <a:off x="1404988" y="3429000"/>
              <a:ext cx="891180" cy="372818"/>
              <a:chOff x="1380880" y="2656198"/>
              <a:chExt cx="891180" cy="372818"/>
            </a:xfrm>
            <a:solidFill>
              <a:srgbClr val="FF0000"/>
            </a:solidFill>
          </p:grpSpPr>
          <p:grpSp>
            <p:nvGrpSpPr>
              <p:cNvPr id="618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632" name="Connector 631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33" name="Connector 632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34" name="Connector 633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19" name="Connector 618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0" name="Connector 619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21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629" name="Connector 62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30" name="Connector 62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31" name="Connector 63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22" name="Moon 621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3" name="Connector 622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24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626" name="Connector 62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27" name="Connector 62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28" name="Connector 62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25" name="Connector 624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15" name="Group 78"/>
            <p:cNvGrpSpPr/>
            <p:nvPr/>
          </p:nvGrpSpPr>
          <p:grpSpPr>
            <a:xfrm>
              <a:off x="2113900" y="3630152"/>
              <a:ext cx="63003" cy="59365"/>
              <a:chOff x="2105832" y="2878444"/>
              <a:chExt cx="63003" cy="59365"/>
            </a:xfrm>
          </p:grpSpPr>
          <p:sp>
            <p:nvSpPr>
              <p:cNvPr id="616" name="Connector 615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17" name="Connector 616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35" name="Group 116"/>
          <p:cNvGrpSpPr/>
          <p:nvPr/>
        </p:nvGrpSpPr>
        <p:grpSpPr>
          <a:xfrm>
            <a:off x="2707805" y="3804770"/>
            <a:ext cx="662927" cy="247756"/>
            <a:chOff x="1380880" y="2656198"/>
            <a:chExt cx="891180" cy="372818"/>
          </a:xfrm>
          <a:solidFill>
            <a:srgbClr val="7100A3"/>
          </a:solidFill>
        </p:grpSpPr>
        <p:grpSp>
          <p:nvGrpSpPr>
            <p:cNvPr id="636" name="Group 26"/>
            <p:cNvGrpSpPr/>
            <p:nvPr/>
          </p:nvGrpSpPr>
          <p:grpSpPr>
            <a:xfrm rot="11851172" flipH="1">
              <a:off x="2041501" y="2673545"/>
              <a:ext cx="134091" cy="124292"/>
              <a:chOff x="3552001" y="2051498"/>
              <a:chExt cx="196356" cy="170025"/>
            </a:xfrm>
            <a:grpFill/>
            <a:effectLst/>
          </p:grpSpPr>
          <p:sp>
            <p:nvSpPr>
              <p:cNvPr id="650" name="Connector 649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51" name="Connector 650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52" name="Connector 651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37" name="Connector 636"/>
            <p:cNvSpPr/>
            <p:nvPr/>
          </p:nvSpPr>
          <p:spPr>
            <a:xfrm rot="1427543">
              <a:off x="2029222" y="2774044"/>
              <a:ext cx="242838" cy="191871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8" name="Connector 637"/>
            <p:cNvSpPr/>
            <p:nvPr/>
          </p:nvSpPr>
          <p:spPr>
            <a:xfrm rot="1163209">
              <a:off x="1728349" y="2702700"/>
              <a:ext cx="403149" cy="197179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39" name="Group 31"/>
            <p:cNvGrpSpPr/>
            <p:nvPr/>
          </p:nvGrpSpPr>
          <p:grpSpPr>
            <a:xfrm>
              <a:off x="1936340" y="2904724"/>
              <a:ext cx="134091" cy="124292"/>
              <a:chOff x="3088958" y="2486271"/>
              <a:chExt cx="196356" cy="170025"/>
            </a:xfrm>
            <a:grpFill/>
          </p:grpSpPr>
          <p:sp>
            <p:nvSpPr>
              <p:cNvPr id="647" name="Connector 646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48" name="Connector 647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49" name="Connector 648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40" name="Moon 639"/>
            <p:cNvSpPr/>
            <p:nvPr/>
          </p:nvSpPr>
          <p:spPr>
            <a:xfrm rot="2948642">
              <a:off x="1475117" y="2616049"/>
              <a:ext cx="286256" cy="474730"/>
            </a:xfrm>
            <a:prstGeom prst="moon">
              <a:avLst>
                <a:gd name="adj" fmla="val 5351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1" name="Connector 640"/>
            <p:cNvSpPr/>
            <p:nvPr/>
          </p:nvSpPr>
          <p:spPr>
            <a:xfrm>
              <a:off x="2150641" y="2776890"/>
              <a:ext cx="89619" cy="80460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42" name="Group 32"/>
            <p:cNvGrpSpPr/>
            <p:nvPr/>
          </p:nvGrpSpPr>
          <p:grpSpPr>
            <a:xfrm>
              <a:off x="1662638" y="2795194"/>
              <a:ext cx="177691" cy="170711"/>
              <a:chOff x="3088958" y="2486271"/>
              <a:chExt cx="196356" cy="170025"/>
            </a:xfrm>
            <a:grpFill/>
          </p:grpSpPr>
          <p:sp>
            <p:nvSpPr>
              <p:cNvPr id="644" name="Connector 643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45" name="Connector 644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46" name="Connector 645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43" name="Connector 642"/>
            <p:cNvSpPr/>
            <p:nvPr/>
          </p:nvSpPr>
          <p:spPr>
            <a:xfrm rot="5400000">
              <a:off x="1755640" y="2682543"/>
              <a:ext cx="96601" cy="43912"/>
            </a:xfrm>
            <a:prstGeom prst="flowChartConnector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53" name="Group 137"/>
          <p:cNvGrpSpPr/>
          <p:nvPr/>
        </p:nvGrpSpPr>
        <p:grpSpPr>
          <a:xfrm>
            <a:off x="3233932" y="3938677"/>
            <a:ext cx="46866" cy="39451"/>
            <a:chOff x="2105832" y="2878444"/>
            <a:chExt cx="63003" cy="59365"/>
          </a:xfrm>
        </p:grpSpPr>
        <p:sp>
          <p:nvSpPr>
            <p:cNvPr id="654" name="Connector 653"/>
            <p:cNvSpPr/>
            <p:nvPr/>
          </p:nvSpPr>
          <p:spPr>
            <a:xfrm>
              <a:off x="2105832" y="2878444"/>
              <a:ext cx="63003" cy="59365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5" name="Connector 654"/>
            <p:cNvSpPr/>
            <p:nvPr/>
          </p:nvSpPr>
          <p:spPr>
            <a:xfrm flipH="1" flipV="1">
              <a:off x="2131245" y="2904388"/>
              <a:ext cx="31221" cy="33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36" name="Group 1035"/>
          <p:cNvGrpSpPr/>
          <p:nvPr/>
        </p:nvGrpSpPr>
        <p:grpSpPr>
          <a:xfrm>
            <a:off x="3126519" y="4010970"/>
            <a:ext cx="662927" cy="247756"/>
            <a:chOff x="3126519" y="4042719"/>
            <a:chExt cx="662927" cy="247756"/>
          </a:xfrm>
        </p:grpSpPr>
        <p:grpSp>
          <p:nvGrpSpPr>
            <p:cNvPr id="656" name="Group 116"/>
            <p:cNvGrpSpPr/>
            <p:nvPr/>
          </p:nvGrpSpPr>
          <p:grpSpPr>
            <a:xfrm>
              <a:off x="3126519" y="4042719"/>
              <a:ext cx="662927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657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671" name="Connector 670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72" name="Connector 671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73" name="Connector 672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58" name="Connector 657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59" name="Connector 658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60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668" name="Connector 66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69" name="Connector 66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70" name="Connector 66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61" name="Moon 660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2" name="Connector 661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63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665" name="Connector 66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66" name="Connector 66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67" name="Connector 66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64" name="Connector 663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74" name="Group 137"/>
            <p:cNvGrpSpPr/>
            <p:nvPr/>
          </p:nvGrpSpPr>
          <p:grpSpPr>
            <a:xfrm>
              <a:off x="3652646" y="4176626"/>
              <a:ext cx="46866" cy="39451"/>
              <a:chOff x="2105832" y="2878444"/>
              <a:chExt cx="63003" cy="59365"/>
            </a:xfrm>
          </p:grpSpPr>
          <p:sp>
            <p:nvSpPr>
              <p:cNvPr id="675" name="Connector 674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6" name="Connector 675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77" name="Group 1085"/>
          <p:cNvGrpSpPr/>
          <p:nvPr/>
        </p:nvGrpSpPr>
        <p:grpSpPr>
          <a:xfrm>
            <a:off x="3740665" y="5698052"/>
            <a:ext cx="662927" cy="247756"/>
            <a:chOff x="3167396" y="5596765"/>
            <a:chExt cx="662927" cy="247756"/>
          </a:xfrm>
        </p:grpSpPr>
        <p:grpSp>
          <p:nvGrpSpPr>
            <p:cNvPr id="678" name="Group 116"/>
            <p:cNvGrpSpPr/>
            <p:nvPr/>
          </p:nvGrpSpPr>
          <p:grpSpPr>
            <a:xfrm>
              <a:off x="3167395" y="5596767"/>
              <a:ext cx="662926" cy="247756"/>
              <a:chOff x="1380880" y="2656198"/>
              <a:chExt cx="891180" cy="372818"/>
            </a:xfrm>
            <a:solidFill>
              <a:srgbClr val="5F03A3"/>
            </a:solidFill>
          </p:grpSpPr>
          <p:grpSp>
            <p:nvGrpSpPr>
              <p:cNvPr id="682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696" name="Connector 695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97" name="Connector 696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98" name="Connector 697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83" name="Connector 682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4" name="Connector 683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85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693" name="Connector 692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94" name="Connector 693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95" name="Connector 69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86" name="Moon 685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7" name="Connector 686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88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690" name="Connector 689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91" name="Connector 690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92" name="Connector 691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89" name="Connector 688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79" name="Group 137"/>
            <p:cNvGrpSpPr/>
            <p:nvPr/>
          </p:nvGrpSpPr>
          <p:grpSpPr>
            <a:xfrm>
              <a:off x="3693523" y="5730672"/>
              <a:ext cx="46866" cy="39451"/>
              <a:chOff x="2105832" y="2878444"/>
              <a:chExt cx="63003" cy="59365"/>
            </a:xfrm>
          </p:grpSpPr>
          <p:sp>
            <p:nvSpPr>
              <p:cNvPr id="680" name="Connector 679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1" name="Connector 680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99" name="Group 1199"/>
          <p:cNvGrpSpPr/>
          <p:nvPr/>
        </p:nvGrpSpPr>
        <p:grpSpPr>
          <a:xfrm>
            <a:off x="3480311" y="5000973"/>
            <a:ext cx="662927" cy="247756"/>
            <a:chOff x="3480311" y="5000973"/>
            <a:chExt cx="662927" cy="247756"/>
          </a:xfrm>
        </p:grpSpPr>
        <p:grpSp>
          <p:nvGrpSpPr>
            <p:cNvPr id="700" name="Group 116"/>
            <p:cNvGrpSpPr/>
            <p:nvPr/>
          </p:nvGrpSpPr>
          <p:grpSpPr>
            <a:xfrm>
              <a:off x="3480310" y="5000975"/>
              <a:ext cx="662926" cy="247756"/>
              <a:chOff x="1380880" y="2656198"/>
              <a:chExt cx="891180" cy="372818"/>
            </a:xfrm>
            <a:solidFill>
              <a:srgbClr val="1F02AA"/>
            </a:solidFill>
          </p:grpSpPr>
          <p:grpSp>
            <p:nvGrpSpPr>
              <p:cNvPr id="704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718" name="Connector 717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19" name="Connector 718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20" name="Connector 719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05" name="Connector 704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6" name="Connector 705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07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715" name="Connector 71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16" name="Connector 71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17" name="Connector 71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08" name="Moon 707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9" name="Connector 708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10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712" name="Connector 71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13" name="Connector 71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14" name="Connector 71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11" name="Connector 710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01" name="Group 137"/>
            <p:cNvGrpSpPr/>
            <p:nvPr/>
          </p:nvGrpSpPr>
          <p:grpSpPr>
            <a:xfrm>
              <a:off x="4006438" y="5134880"/>
              <a:ext cx="46866" cy="39451"/>
              <a:chOff x="2105832" y="2878444"/>
              <a:chExt cx="63003" cy="59365"/>
            </a:xfrm>
          </p:grpSpPr>
          <p:sp>
            <p:nvSpPr>
              <p:cNvPr id="702" name="Connector 701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3" name="Connector 702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21" name="Group 940"/>
          <p:cNvGrpSpPr/>
          <p:nvPr/>
        </p:nvGrpSpPr>
        <p:grpSpPr>
          <a:xfrm>
            <a:off x="3977456" y="6015795"/>
            <a:ext cx="662927" cy="247756"/>
            <a:chOff x="1476998" y="4140662"/>
            <a:chExt cx="891180" cy="372818"/>
          </a:xfrm>
        </p:grpSpPr>
        <p:grpSp>
          <p:nvGrpSpPr>
            <p:cNvPr id="722" name="Group 116"/>
            <p:cNvGrpSpPr/>
            <p:nvPr/>
          </p:nvGrpSpPr>
          <p:grpSpPr>
            <a:xfrm>
              <a:off x="1476998" y="4140662"/>
              <a:ext cx="891180" cy="372818"/>
              <a:chOff x="1380880" y="2656198"/>
              <a:chExt cx="891180" cy="372818"/>
            </a:xfrm>
            <a:solidFill>
              <a:srgbClr val="0000FF"/>
            </a:solidFill>
          </p:grpSpPr>
          <p:grpSp>
            <p:nvGrpSpPr>
              <p:cNvPr id="726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740" name="Connector 739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1" name="Connector 74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2" name="Connector 741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27" name="Connector 726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8" name="Connector 727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29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737" name="Connector 73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38" name="Connector 73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39" name="Connector 73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30" name="Moon 729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1" name="Connector 730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32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734" name="Connector 73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35" name="Connector 73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36" name="Connector 73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33" name="Connector 732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23" name="Group 137"/>
            <p:cNvGrpSpPr/>
            <p:nvPr/>
          </p:nvGrpSpPr>
          <p:grpSpPr>
            <a:xfrm>
              <a:off x="2184276" y="4342163"/>
              <a:ext cx="63003" cy="59365"/>
              <a:chOff x="2105832" y="2878444"/>
              <a:chExt cx="63003" cy="59365"/>
            </a:xfrm>
          </p:grpSpPr>
          <p:sp>
            <p:nvSpPr>
              <p:cNvPr id="724" name="Connector 723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5" name="Connector 724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43" name="Group 962"/>
          <p:cNvGrpSpPr/>
          <p:nvPr/>
        </p:nvGrpSpPr>
        <p:grpSpPr>
          <a:xfrm>
            <a:off x="3549246" y="5304446"/>
            <a:ext cx="662927" cy="247756"/>
            <a:chOff x="1476998" y="4140662"/>
            <a:chExt cx="891180" cy="372818"/>
          </a:xfrm>
        </p:grpSpPr>
        <p:grpSp>
          <p:nvGrpSpPr>
            <p:cNvPr id="744" name="Group 116"/>
            <p:cNvGrpSpPr/>
            <p:nvPr/>
          </p:nvGrpSpPr>
          <p:grpSpPr>
            <a:xfrm>
              <a:off x="1476998" y="4140662"/>
              <a:ext cx="891180" cy="372818"/>
              <a:chOff x="1380880" y="2656198"/>
              <a:chExt cx="891180" cy="372818"/>
            </a:xfrm>
            <a:solidFill>
              <a:srgbClr val="0000FF"/>
            </a:solidFill>
          </p:grpSpPr>
          <p:grpSp>
            <p:nvGrpSpPr>
              <p:cNvPr id="748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762" name="Connector 761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3" name="Connector 762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4" name="Connector 763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49" name="Connector 748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0" name="Connector 749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51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759" name="Connector 75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0" name="Connector 75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61" name="Connector 76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52" name="Moon 751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3" name="Connector 752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54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756" name="Connector 75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7" name="Connector 75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8" name="Connector 75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55" name="Connector 754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45" name="Group 137"/>
            <p:cNvGrpSpPr/>
            <p:nvPr/>
          </p:nvGrpSpPr>
          <p:grpSpPr>
            <a:xfrm>
              <a:off x="2184276" y="4342163"/>
              <a:ext cx="63003" cy="59365"/>
              <a:chOff x="2105832" y="2878444"/>
              <a:chExt cx="63003" cy="59365"/>
            </a:xfrm>
          </p:grpSpPr>
          <p:sp>
            <p:nvSpPr>
              <p:cNvPr id="746" name="Connector 745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7" name="Connector 746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65" name="Group 1027"/>
          <p:cNvGrpSpPr/>
          <p:nvPr/>
        </p:nvGrpSpPr>
        <p:grpSpPr>
          <a:xfrm>
            <a:off x="4730750" y="1691322"/>
            <a:ext cx="4391330" cy="4631882"/>
            <a:chOff x="457201" y="1689118"/>
            <a:chExt cx="4391330" cy="4631882"/>
          </a:xfrm>
        </p:grpSpPr>
        <p:cxnSp>
          <p:nvCxnSpPr>
            <p:cNvPr id="766" name="Straight Connector 765"/>
            <p:cNvCxnSpPr/>
            <p:nvPr/>
          </p:nvCxnSpPr>
          <p:spPr>
            <a:xfrm rot="5400000">
              <a:off x="819924" y="2437615"/>
              <a:ext cx="1498582" cy="1588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Straight Connector 766"/>
            <p:cNvCxnSpPr/>
            <p:nvPr/>
          </p:nvCxnSpPr>
          <p:spPr>
            <a:xfrm rot="16200000" flipH="1">
              <a:off x="3012514" y="2450203"/>
              <a:ext cx="1474992" cy="1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8" name="Isosceles Triangle 767"/>
            <p:cNvSpPr/>
            <p:nvPr/>
          </p:nvSpPr>
          <p:spPr>
            <a:xfrm>
              <a:off x="2098126" y="3527313"/>
              <a:ext cx="1112719" cy="1085260"/>
            </a:xfrm>
            <a:prstGeom prst="triangl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69" name="Straight Connector 768"/>
            <p:cNvCxnSpPr>
              <a:stCxn id="768" idx="2"/>
            </p:cNvCxnSpPr>
            <p:nvPr/>
          </p:nvCxnSpPr>
          <p:spPr>
            <a:xfrm rot="5400000">
              <a:off x="1704593" y="4813468"/>
              <a:ext cx="594429" cy="192638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Straight Connector 769"/>
            <p:cNvCxnSpPr/>
            <p:nvPr/>
          </p:nvCxnSpPr>
          <p:spPr>
            <a:xfrm rot="5400000">
              <a:off x="212711" y="3851290"/>
              <a:ext cx="2019301" cy="692121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Straight Connector 770"/>
            <p:cNvCxnSpPr/>
            <p:nvPr/>
          </p:nvCxnSpPr>
          <p:spPr>
            <a:xfrm rot="5400000">
              <a:off x="1373725" y="5738762"/>
              <a:ext cx="1063522" cy="1588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Straight Connector 771"/>
            <p:cNvCxnSpPr/>
            <p:nvPr/>
          </p:nvCxnSpPr>
          <p:spPr>
            <a:xfrm rot="5400000">
              <a:off x="110149" y="5554847"/>
              <a:ext cx="1113205" cy="419101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Straight Connector 772"/>
            <p:cNvCxnSpPr/>
            <p:nvPr/>
          </p:nvCxnSpPr>
          <p:spPr>
            <a:xfrm rot="16200000" flipH="1">
              <a:off x="3006551" y="4820299"/>
              <a:ext cx="619828" cy="222210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Straight Connector 773"/>
            <p:cNvCxnSpPr/>
            <p:nvPr/>
          </p:nvCxnSpPr>
          <p:spPr>
            <a:xfrm rot="16200000" flipH="1">
              <a:off x="3086419" y="3852084"/>
              <a:ext cx="2019301" cy="692121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Straight Connector 774"/>
            <p:cNvCxnSpPr/>
            <p:nvPr/>
          </p:nvCxnSpPr>
          <p:spPr>
            <a:xfrm rot="16200000" flipH="1">
              <a:off x="2897725" y="5764162"/>
              <a:ext cx="1063522" cy="1588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6" name="Straight Connector 775"/>
            <p:cNvCxnSpPr/>
            <p:nvPr/>
          </p:nvCxnSpPr>
          <p:spPr>
            <a:xfrm rot="16200000" flipH="1">
              <a:off x="4082378" y="5523420"/>
              <a:ext cx="1113205" cy="419101"/>
            </a:xfrm>
            <a:prstGeom prst="line">
              <a:avLst/>
            </a:prstGeom>
            <a:ln w="28575" cap="flat" cmpd="sng" algn="ctr">
              <a:solidFill>
                <a:scrgbClr r="0" g="0" b="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7" name="Straight Connector 776"/>
          <p:cNvCxnSpPr/>
          <p:nvPr/>
        </p:nvCxnSpPr>
        <p:spPr>
          <a:xfrm rot="5400000" flipH="1" flipV="1">
            <a:off x="6503767" y="2101134"/>
            <a:ext cx="860883" cy="1588"/>
          </a:xfrm>
          <a:prstGeom prst="line">
            <a:avLst/>
          </a:prstGeom>
          <a:ln w="38100" cap="flat" cmpd="sng" algn="ctr">
            <a:solidFill>
              <a:srgbClr val="7B015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/>
          <p:cNvCxnSpPr/>
          <p:nvPr/>
        </p:nvCxnSpPr>
        <p:spPr>
          <a:xfrm rot="5400000" flipH="1" flipV="1">
            <a:off x="4853401" y="5768548"/>
            <a:ext cx="789748" cy="19685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/>
          <p:cNvCxnSpPr/>
          <p:nvPr/>
        </p:nvCxnSpPr>
        <p:spPr>
          <a:xfrm rot="5400000" flipH="1" flipV="1">
            <a:off x="5149841" y="5798056"/>
            <a:ext cx="786641" cy="165894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/>
          <p:cNvCxnSpPr/>
          <p:nvPr/>
        </p:nvCxnSpPr>
        <p:spPr>
          <a:xfrm rot="5400000" flipH="1" flipV="1">
            <a:off x="5475591" y="5889555"/>
            <a:ext cx="734425" cy="1588"/>
          </a:xfrm>
          <a:prstGeom prst="line">
            <a:avLst/>
          </a:prstGeom>
          <a:ln w="38100" cap="flat" cmpd="sng" algn="ctr">
            <a:solidFill>
              <a:srgbClr val="A6030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/>
          <p:cNvCxnSpPr/>
          <p:nvPr/>
        </p:nvCxnSpPr>
        <p:spPr>
          <a:xfrm rot="5400000" flipH="1" flipV="1">
            <a:off x="4763188" y="4407304"/>
            <a:ext cx="1663899" cy="496858"/>
          </a:xfrm>
          <a:prstGeom prst="line">
            <a:avLst/>
          </a:prstGeom>
          <a:ln w="38100" cap="flat" cmpd="sng" algn="ctr">
            <a:solidFill>
              <a:srgbClr val="B30E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/>
          <p:cNvCxnSpPr/>
          <p:nvPr/>
        </p:nvCxnSpPr>
        <p:spPr>
          <a:xfrm rot="5400000" flipH="1" flipV="1">
            <a:off x="5741192" y="2613352"/>
            <a:ext cx="1292205" cy="1090642"/>
          </a:xfrm>
          <a:prstGeom prst="line">
            <a:avLst/>
          </a:prstGeom>
          <a:ln w="38100" cap="flat" cmpd="sng" algn="ctr">
            <a:solidFill>
              <a:srgbClr val="98002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/>
          <p:cNvCxnSpPr/>
          <p:nvPr/>
        </p:nvCxnSpPr>
        <p:spPr>
          <a:xfrm rot="5400000" flipH="1" flipV="1">
            <a:off x="5192740" y="5055901"/>
            <a:ext cx="865136" cy="2"/>
          </a:xfrm>
          <a:prstGeom prst="line">
            <a:avLst/>
          </a:prstGeom>
          <a:ln w="38100" cap="flat" cmpd="sng" algn="ctr">
            <a:solidFill>
              <a:srgbClr val="B30E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/>
          <p:cNvCxnSpPr/>
          <p:nvPr/>
        </p:nvCxnSpPr>
        <p:spPr>
          <a:xfrm rot="5400000" flipH="1" flipV="1">
            <a:off x="5349596" y="4988515"/>
            <a:ext cx="1052084" cy="67338"/>
          </a:xfrm>
          <a:prstGeom prst="line">
            <a:avLst/>
          </a:prstGeom>
          <a:ln w="38100" cap="flat" cmpd="sng" algn="ctr">
            <a:solidFill>
              <a:srgbClr val="A6030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/>
          <p:cNvCxnSpPr/>
          <p:nvPr/>
        </p:nvCxnSpPr>
        <p:spPr>
          <a:xfrm rot="16200000" flipV="1">
            <a:off x="8237951" y="5806880"/>
            <a:ext cx="789748" cy="196850"/>
          </a:xfrm>
          <a:prstGeom prst="line">
            <a:avLst/>
          </a:prstGeom>
          <a:ln w="38100" cap="flat" cmpd="sng" algn="ctr">
            <a:solidFill>
              <a:srgbClr val="1F02A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/>
          <p:cNvCxnSpPr/>
          <p:nvPr/>
        </p:nvCxnSpPr>
        <p:spPr>
          <a:xfrm rot="16200000" flipV="1">
            <a:off x="7944634" y="5836388"/>
            <a:ext cx="786641" cy="165894"/>
          </a:xfrm>
          <a:prstGeom prst="line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/>
          <p:cNvCxnSpPr/>
          <p:nvPr/>
        </p:nvCxnSpPr>
        <p:spPr>
          <a:xfrm rot="16200000" flipV="1">
            <a:off x="7658400" y="5927887"/>
            <a:ext cx="734425" cy="1588"/>
          </a:xfrm>
          <a:prstGeom prst="line">
            <a:avLst/>
          </a:prstGeom>
          <a:ln w="38100" cap="flat" cmpd="sng" algn="ctr">
            <a:solidFill>
              <a:srgbClr val="5F03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/>
          <p:cNvCxnSpPr/>
          <p:nvPr/>
        </p:nvCxnSpPr>
        <p:spPr>
          <a:xfrm rot="16200000" flipV="1">
            <a:off x="7454029" y="4445636"/>
            <a:ext cx="1663899" cy="496858"/>
          </a:xfrm>
          <a:prstGeom prst="line">
            <a:avLst/>
          </a:prstGeom>
          <a:ln w="38100" cap="flat" cmpd="sng" algn="ctr">
            <a:solidFill>
              <a:srgbClr val="1F02A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/>
          <p:cNvCxnSpPr/>
          <p:nvPr/>
        </p:nvCxnSpPr>
        <p:spPr>
          <a:xfrm rot="16200000" flipV="1">
            <a:off x="6814225" y="2618195"/>
            <a:ext cx="1345693" cy="1104132"/>
          </a:xfrm>
          <a:prstGeom prst="line">
            <a:avLst/>
          </a:prstGeom>
          <a:ln w="38100" cap="flat" cmpd="sng" algn="ctr">
            <a:solidFill>
              <a:srgbClr val="7100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/>
          <p:cNvCxnSpPr/>
          <p:nvPr/>
        </p:nvCxnSpPr>
        <p:spPr>
          <a:xfrm rot="16200000" flipV="1">
            <a:off x="7823232" y="5094233"/>
            <a:ext cx="865136" cy="1"/>
          </a:xfrm>
          <a:prstGeom prst="line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/>
          <p:cNvCxnSpPr/>
          <p:nvPr/>
        </p:nvCxnSpPr>
        <p:spPr>
          <a:xfrm rot="5400000" flipH="1" flipV="1">
            <a:off x="7171618" y="4695043"/>
            <a:ext cx="1719448" cy="15568"/>
          </a:xfrm>
          <a:prstGeom prst="line">
            <a:avLst/>
          </a:prstGeom>
          <a:ln w="38100" cap="flat" cmpd="sng" algn="ctr">
            <a:solidFill>
              <a:srgbClr val="5F03A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2" name="TextBox 791"/>
          <p:cNvSpPr txBox="1"/>
          <p:nvPr/>
        </p:nvSpPr>
        <p:spPr>
          <a:xfrm>
            <a:off x="4908333" y="6375500"/>
            <a:ext cx="423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Linajes</a:t>
            </a:r>
            <a:r>
              <a:rPr lang="en-US" dirty="0"/>
              <a:t> sin </a:t>
            </a:r>
            <a:r>
              <a:rPr lang="en-US" dirty="0" err="1"/>
              <a:t>separación</a:t>
            </a:r>
            <a:r>
              <a:rPr lang="en-US" dirty="0"/>
              <a:t> </a:t>
            </a:r>
            <a:r>
              <a:rPr lang="en-US" dirty="0" err="1"/>
              <a:t>recíproca</a:t>
            </a:r>
            <a:endParaRPr lang="en-US" dirty="0"/>
          </a:p>
        </p:txBody>
      </p:sp>
      <p:grpSp>
        <p:nvGrpSpPr>
          <p:cNvPr id="793" name="Group 986"/>
          <p:cNvGrpSpPr/>
          <p:nvPr/>
        </p:nvGrpSpPr>
        <p:grpSpPr>
          <a:xfrm>
            <a:off x="1082966" y="3482114"/>
            <a:ext cx="629380" cy="274179"/>
            <a:chOff x="1184706" y="4066614"/>
            <a:chExt cx="629380" cy="274179"/>
          </a:xfrm>
        </p:grpSpPr>
        <p:grpSp>
          <p:nvGrpSpPr>
            <p:cNvPr id="794" name="Group 98"/>
            <p:cNvGrpSpPr/>
            <p:nvPr/>
          </p:nvGrpSpPr>
          <p:grpSpPr>
            <a:xfrm>
              <a:off x="1184700" y="4066611"/>
              <a:ext cx="629376" cy="274178"/>
              <a:chOff x="1380880" y="2656198"/>
              <a:chExt cx="891180" cy="372818"/>
            </a:xfrm>
            <a:solidFill>
              <a:srgbClr val="7B0151"/>
            </a:solidFill>
          </p:grpSpPr>
          <p:grpSp>
            <p:nvGrpSpPr>
              <p:cNvPr id="798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812" name="Connector 811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13" name="Connector 812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14" name="Connector 813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99" name="Connector 798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0" name="Connector 799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801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809" name="Connector 80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10" name="Connector 80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11" name="Connector 81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02" name="Moon 801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3" name="Connector 802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804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806" name="Connector 80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07" name="Connector 80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08" name="Connector 80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05" name="Connector 804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95" name="Group 78"/>
            <p:cNvGrpSpPr/>
            <p:nvPr/>
          </p:nvGrpSpPr>
          <p:grpSpPr>
            <a:xfrm>
              <a:off x="1685362" y="4214546"/>
              <a:ext cx="44495" cy="43658"/>
              <a:chOff x="2105832" y="2878444"/>
              <a:chExt cx="63003" cy="59365"/>
            </a:xfrm>
          </p:grpSpPr>
          <p:sp>
            <p:nvSpPr>
              <p:cNvPr id="796" name="Connector 795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97" name="Connector 796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815" name="Group 1057"/>
          <p:cNvGrpSpPr/>
          <p:nvPr/>
        </p:nvGrpSpPr>
        <p:grpSpPr>
          <a:xfrm>
            <a:off x="667497" y="4355467"/>
            <a:ext cx="629380" cy="274179"/>
            <a:chOff x="860988" y="4344052"/>
            <a:chExt cx="629380" cy="274179"/>
          </a:xfrm>
        </p:grpSpPr>
        <p:grpSp>
          <p:nvGrpSpPr>
            <p:cNvPr id="816" name="Group 98"/>
            <p:cNvGrpSpPr/>
            <p:nvPr/>
          </p:nvGrpSpPr>
          <p:grpSpPr>
            <a:xfrm>
              <a:off x="860982" y="4344049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820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834" name="Connector 833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5" name="Connector 834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6" name="Connector 835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21" name="Connector 820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2" name="Connector 821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823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831" name="Connector 83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2" name="Connector 83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3" name="Connector 83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24" name="Moon 823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5" name="Connector 824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826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828" name="Connector 82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9" name="Connector 82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0" name="Connector 82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27" name="Connector 826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17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818" name="Connector 817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9" name="Connector 818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837" name="Straight Connector 836"/>
          <p:cNvCxnSpPr/>
          <p:nvPr/>
        </p:nvCxnSpPr>
        <p:spPr>
          <a:xfrm rot="5400000" flipH="1" flipV="1">
            <a:off x="5520151" y="3981224"/>
            <a:ext cx="888807" cy="110494"/>
          </a:xfrm>
          <a:prstGeom prst="line">
            <a:avLst/>
          </a:prstGeom>
          <a:ln w="38100" cap="flat" cmpd="sng" algn="ctr">
            <a:solidFill>
              <a:srgbClr val="A6030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/>
          <p:cNvCxnSpPr/>
          <p:nvPr/>
        </p:nvCxnSpPr>
        <p:spPr>
          <a:xfrm rot="5400000" flipH="1" flipV="1">
            <a:off x="5846454" y="3245007"/>
            <a:ext cx="1419575" cy="370696"/>
          </a:xfrm>
          <a:prstGeom prst="line">
            <a:avLst/>
          </a:prstGeom>
          <a:ln w="38100" cap="flat" cmpd="sng" algn="ctr">
            <a:solidFill>
              <a:srgbClr val="A6030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/>
          <p:cNvCxnSpPr/>
          <p:nvPr/>
        </p:nvCxnSpPr>
        <p:spPr>
          <a:xfrm rot="5400000" flipH="1" flipV="1">
            <a:off x="5718832" y="4401009"/>
            <a:ext cx="953816" cy="351872"/>
          </a:xfrm>
          <a:prstGeom prst="line">
            <a:avLst/>
          </a:prstGeom>
          <a:ln w="38100" cap="flat" cmpd="sng" algn="ctr">
            <a:solidFill>
              <a:srgbClr val="A6030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/>
          <p:cNvCxnSpPr/>
          <p:nvPr/>
        </p:nvCxnSpPr>
        <p:spPr>
          <a:xfrm rot="16200000" flipV="1">
            <a:off x="5436133" y="5652504"/>
            <a:ext cx="1167344" cy="2"/>
          </a:xfrm>
          <a:prstGeom prst="line">
            <a:avLst/>
          </a:prstGeom>
          <a:ln w="38100" cap="flat" cmpd="sng" algn="ctr">
            <a:solidFill>
              <a:srgbClr val="A6030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41" name="Group 1103"/>
          <p:cNvGrpSpPr/>
          <p:nvPr/>
        </p:nvGrpSpPr>
        <p:grpSpPr>
          <a:xfrm>
            <a:off x="1919476" y="3126035"/>
            <a:ext cx="629380" cy="274179"/>
            <a:chOff x="1184706" y="4066614"/>
            <a:chExt cx="629380" cy="274179"/>
          </a:xfrm>
        </p:grpSpPr>
        <p:grpSp>
          <p:nvGrpSpPr>
            <p:cNvPr id="842" name="Group 98"/>
            <p:cNvGrpSpPr/>
            <p:nvPr/>
          </p:nvGrpSpPr>
          <p:grpSpPr>
            <a:xfrm>
              <a:off x="1184700" y="4066611"/>
              <a:ext cx="629376" cy="274178"/>
              <a:chOff x="1380880" y="2656198"/>
              <a:chExt cx="891180" cy="372818"/>
            </a:xfrm>
            <a:solidFill>
              <a:srgbClr val="7B0151"/>
            </a:solidFill>
          </p:grpSpPr>
          <p:grpSp>
            <p:nvGrpSpPr>
              <p:cNvPr id="846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860" name="Connector 859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1" name="Connector 86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2" name="Connector 861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47" name="Connector 846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48" name="Connector 847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849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857" name="Connector 85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8" name="Connector 85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9" name="Connector 85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50" name="Moon 849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51" name="Connector 850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852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854" name="Connector 85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5" name="Connector 85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6" name="Connector 85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53" name="Connector 852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43" name="Group 78"/>
            <p:cNvGrpSpPr/>
            <p:nvPr/>
          </p:nvGrpSpPr>
          <p:grpSpPr>
            <a:xfrm>
              <a:off x="1685362" y="4214546"/>
              <a:ext cx="44495" cy="43658"/>
              <a:chOff x="2105832" y="2878444"/>
              <a:chExt cx="63003" cy="59365"/>
            </a:xfrm>
          </p:grpSpPr>
          <p:sp>
            <p:nvSpPr>
              <p:cNvPr id="844" name="Connector 843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45" name="Connector 844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885" name="Straight Connector 884"/>
          <p:cNvCxnSpPr/>
          <p:nvPr/>
        </p:nvCxnSpPr>
        <p:spPr>
          <a:xfrm rot="16200000" flipV="1">
            <a:off x="6574454" y="2930237"/>
            <a:ext cx="1098919" cy="382594"/>
          </a:xfrm>
          <a:prstGeom prst="line">
            <a:avLst/>
          </a:prstGeom>
          <a:ln w="38100" cap="flat" cmpd="sng" algn="ctr">
            <a:solidFill>
              <a:srgbClr val="A6030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/>
          <p:cNvCxnSpPr/>
          <p:nvPr/>
        </p:nvCxnSpPr>
        <p:spPr>
          <a:xfrm rot="16200000" flipV="1">
            <a:off x="7020170" y="3966033"/>
            <a:ext cx="1105714" cy="515629"/>
          </a:xfrm>
          <a:prstGeom prst="line">
            <a:avLst/>
          </a:prstGeom>
          <a:ln w="38100" cap="flat" cmpd="sng" algn="ctr">
            <a:solidFill>
              <a:srgbClr val="A6030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/>
          <p:cNvCxnSpPr/>
          <p:nvPr/>
        </p:nvCxnSpPr>
        <p:spPr>
          <a:xfrm rot="16200000" flipV="1">
            <a:off x="7022283" y="5493200"/>
            <a:ext cx="1591700" cy="2"/>
          </a:xfrm>
          <a:prstGeom prst="line">
            <a:avLst/>
          </a:prstGeom>
          <a:ln w="38100" cap="flat" cmpd="sng" algn="ctr">
            <a:solidFill>
              <a:srgbClr val="A6030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8" name="Group 1155"/>
          <p:cNvGrpSpPr/>
          <p:nvPr/>
        </p:nvGrpSpPr>
        <p:grpSpPr>
          <a:xfrm>
            <a:off x="3014133" y="4397288"/>
            <a:ext cx="629380" cy="274179"/>
            <a:chOff x="860988" y="4344052"/>
            <a:chExt cx="629380" cy="274179"/>
          </a:xfrm>
        </p:grpSpPr>
        <p:grpSp>
          <p:nvGrpSpPr>
            <p:cNvPr id="889" name="Group 98"/>
            <p:cNvGrpSpPr/>
            <p:nvPr/>
          </p:nvGrpSpPr>
          <p:grpSpPr>
            <a:xfrm>
              <a:off x="860982" y="4344049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893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907" name="Connector 906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08" name="Connector 907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09" name="Connector 908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94" name="Connector 893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95" name="Connector 894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896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904" name="Connector 90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05" name="Connector 90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06" name="Connector 90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97" name="Moon 896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98" name="Connector 897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899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901" name="Connector 90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02" name="Connector 90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03" name="Connector 90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00" name="Connector 899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0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891" name="Connector 890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92" name="Connector 891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910" name="Group 1177"/>
          <p:cNvGrpSpPr/>
          <p:nvPr/>
        </p:nvGrpSpPr>
        <p:grpSpPr>
          <a:xfrm>
            <a:off x="3194568" y="5571499"/>
            <a:ext cx="629380" cy="274179"/>
            <a:chOff x="860988" y="4344052"/>
            <a:chExt cx="629380" cy="274179"/>
          </a:xfrm>
        </p:grpSpPr>
        <p:grpSp>
          <p:nvGrpSpPr>
            <p:cNvPr id="911" name="Group 98"/>
            <p:cNvGrpSpPr/>
            <p:nvPr/>
          </p:nvGrpSpPr>
          <p:grpSpPr>
            <a:xfrm>
              <a:off x="860982" y="4344051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915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929" name="Connector 928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30" name="Connector 929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31" name="Connector 930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16" name="Connector 915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17" name="Connector 916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18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926" name="Connector 92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27" name="Connector 92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28" name="Connector 92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19" name="Moon 918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20" name="Connector 919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21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923" name="Connector 922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24" name="Connector 923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25" name="Connector 92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22" name="Connector 921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12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913" name="Connector 912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14" name="Connector 913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932" name="Group 1200"/>
          <p:cNvGrpSpPr/>
          <p:nvPr/>
        </p:nvGrpSpPr>
        <p:grpSpPr>
          <a:xfrm>
            <a:off x="3325086" y="4708624"/>
            <a:ext cx="662927" cy="247756"/>
            <a:chOff x="3480311" y="5000973"/>
            <a:chExt cx="662927" cy="247756"/>
          </a:xfrm>
        </p:grpSpPr>
        <p:grpSp>
          <p:nvGrpSpPr>
            <p:cNvPr id="933" name="Group 116"/>
            <p:cNvGrpSpPr/>
            <p:nvPr/>
          </p:nvGrpSpPr>
          <p:grpSpPr>
            <a:xfrm>
              <a:off x="3480310" y="5000977"/>
              <a:ext cx="662926" cy="247756"/>
              <a:chOff x="1380880" y="2656198"/>
              <a:chExt cx="891180" cy="372818"/>
            </a:xfrm>
            <a:solidFill>
              <a:srgbClr val="1F02AA"/>
            </a:solidFill>
          </p:grpSpPr>
          <p:grpSp>
            <p:nvGrpSpPr>
              <p:cNvPr id="937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951" name="Connector 950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2" name="Connector 951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3" name="Connector 952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38" name="Connector 937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39" name="Connector 938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40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948" name="Connector 94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9" name="Connector 94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0" name="Connector 94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41" name="Moon 940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2" name="Connector 941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43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945" name="Connector 94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6" name="Connector 94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7" name="Connector 94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44" name="Connector 943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4" name="Group 137"/>
            <p:cNvGrpSpPr/>
            <p:nvPr/>
          </p:nvGrpSpPr>
          <p:grpSpPr>
            <a:xfrm>
              <a:off x="4006438" y="5134880"/>
              <a:ext cx="46866" cy="39451"/>
              <a:chOff x="2105832" y="2878444"/>
              <a:chExt cx="63003" cy="59365"/>
            </a:xfrm>
          </p:grpSpPr>
          <p:sp>
            <p:nvSpPr>
              <p:cNvPr id="935" name="Connector 934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36" name="Connector 935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956" name="Group 380"/>
          <p:cNvGrpSpPr/>
          <p:nvPr/>
        </p:nvGrpSpPr>
        <p:grpSpPr>
          <a:xfrm>
            <a:off x="1400202" y="2261560"/>
            <a:ext cx="609269" cy="238468"/>
            <a:chOff x="2275569" y="2146300"/>
            <a:chExt cx="1305000" cy="509996"/>
          </a:xfrm>
        </p:grpSpPr>
        <p:grpSp>
          <p:nvGrpSpPr>
            <p:cNvPr id="957" name="Group 26"/>
            <p:cNvGrpSpPr/>
            <p:nvPr/>
          </p:nvGrpSpPr>
          <p:grpSpPr>
            <a:xfrm rot="11851172" flipH="1">
              <a:off x="3242934" y="2170012"/>
              <a:ext cx="196356" cy="170025"/>
              <a:chOff x="3552001" y="2051498"/>
              <a:chExt cx="196356" cy="170025"/>
            </a:xfrm>
            <a:effectLst/>
          </p:grpSpPr>
          <p:sp>
            <p:nvSpPr>
              <p:cNvPr id="973" name="Connector 972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4" name="Connector 973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5" name="Connector 974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8" name="Connector 957"/>
            <p:cNvSpPr/>
            <p:nvPr/>
          </p:nvSpPr>
          <p:spPr>
            <a:xfrm rot="1427543">
              <a:off x="3224969" y="2307507"/>
              <a:ext cx="355600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9" name="Connector 958"/>
            <p:cNvSpPr/>
            <p:nvPr/>
          </p:nvSpPr>
          <p:spPr>
            <a:xfrm rot="1163209">
              <a:off x="2784386" y="2209911"/>
              <a:ext cx="590351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60" name="Group 31"/>
            <p:cNvGrpSpPr/>
            <p:nvPr/>
          </p:nvGrpSpPr>
          <p:grpSpPr>
            <a:xfrm>
              <a:off x="3088958" y="2486271"/>
              <a:ext cx="196356" cy="170025"/>
              <a:chOff x="3088958" y="2486271"/>
              <a:chExt cx="196356" cy="170025"/>
            </a:xfrm>
          </p:grpSpPr>
          <p:sp>
            <p:nvSpPr>
              <p:cNvPr id="970" name="Connector 969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1" name="Connector 970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2" name="Connector 971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61" name="Moon 960"/>
            <p:cNvSpPr/>
            <p:nvPr/>
          </p:nvSpPr>
          <p:spPr>
            <a:xfrm rot="2948642">
              <a:off x="2427363" y="2068496"/>
              <a:ext cx="391584" cy="695171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62" name="Connector 961"/>
            <p:cNvSpPr/>
            <p:nvPr/>
          </p:nvSpPr>
          <p:spPr>
            <a:xfrm>
              <a:off x="3402769" y="2311399"/>
              <a:ext cx="131233" cy="110066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63" name="Connector 962"/>
            <p:cNvSpPr/>
            <p:nvPr/>
          </p:nvSpPr>
          <p:spPr>
            <a:xfrm>
              <a:off x="3337153" y="2450321"/>
              <a:ext cx="92258" cy="81209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64" name="Connector 963"/>
            <p:cNvSpPr/>
            <p:nvPr/>
          </p:nvSpPr>
          <p:spPr>
            <a:xfrm flipH="1" flipV="1">
              <a:off x="3374367" y="24858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65" name="Group 32"/>
            <p:cNvGrpSpPr/>
            <p:nvPr/>
          </p:nvGrpSpPr>
          <p:grpSpPr>
            <a:xfrm>
              <a:off x="2688147" y="2336438"/>
              <a:ext cx="260201" cy="233524"/>
              <a:chOff x="3088958" y="2486271"/>
              <a:chExt cx="196356" cy="170025"/>
            </a:xfrm>
          </p:grpSpPr>
          <p:sp>
            <p:nvSpPr>
              <p:cNvPr id="967" name="Connector 966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8" name="Connector 967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9" name="Connector 968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66" name="Connector 965"/>
            <p:cNvSpPr/>
            <p:nvPr/>
          </p:nvSpPr>
          <p:spPr>
            <a:xfrm rot="5400000">
              <a:off x="2829006" y="2180221"/>
              <a:ext cx="132145" cy="64303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76" name="Group 480"/>
          <p:cNvGrpSpPr/>
          <p:nvPr/>
        </p:nvGrpSpPr>
        <p:grpSpPr>
          <a:xfrm>
            <a:off x="2722776" y="2248283"/>
            <a:ext cx="609269" cy="238468"/>
            <a:chOff x="2275569" y="2146300"/>
            <a:chExt cx="1305000" cy="509996"/>
          </a:xfrm>
        </p:grpSpPr>
        <p:grpSp>
          <p:nvGrpSpPr>
            <p:cNvPr id="977" name="Group 26"/>
            <p:cNvGrpSpPr/>
            <p:nvPr/>
          </p:nvGrpSpPr>
          <p:grpSpPr>
            <a:xfrm rot="11851172" flipH="1">
              <a:off x="3242930" y="2170008"/>
              <a:ext cx="196356" cy="170025"/>
              <a:chOff x="3552001" y="2051498"/>
              <a:chExt cx="196356" cy="170025"/>
            </a:xfrm>
            <a:effectLst/>
          </p:grpSpPr>
          <p:sp>
            <p:nvSpPr>
              <p:cNvPr id="993" name="Connector 992"/>
              <p:cNvSpPr/>
              <p:nvPr/>
            </p:nvSpPr>
            <p:spPr>
              <a:xfrm rot="19317176" flipV="1">
                <a:off x="3554528" y="2051498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4" name="Connector 993"/>
              <p:cNvSpPr/>
              <p:nvPr/>
            </p:nvSpPr>
            <p:spPr>
              <a:xfrm rot="2533148" flipV="1">
                <a:off x="3552001" y="212289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5" name="Connector 994"/>
              <p:cNvSpPr/>
              <p:nvPr/>
            </p:nvSpPr>
            <p:spPr>
              <a:xfrm rot="21114610">
                <a:off x="3648636" y="2174705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8" name="Connector 977"/>
            <p:cNvSpPr/>
            <p:nvPr/>
          </p:nvSpPr>
          <p:spPr>
            <a:xfrm rot="1427543">
              <a:off x="3224969" y="2307507"/>
              <a:ext cx="355600" cy="262470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79" name="Connector 978"/>
            <p:cNvSpPr/>
            <p:nvPr/>
          </p:nvSpPr>
          <p:spPr>
            <a:xfrm rot="1163209">
              <a:off x="2784386" y="2209911"/>
              <a:ext cx="590351" cy="269731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80" name="Group 31"/>
            <p:cNvGrpSpPr/>
            <p:nvPr/>
          </p:nvGrpSpPr>
          <p:grpSpPr>
            <a:xfrm>
              <a:off x="3088958" y="2486271"/>
              <a:ext cx="196356" cy="170025"/>
              <a:chOff x="3088958" y="2486271"/>
              <a:chExt cx="196356" cy="170025"/>
            </a:xfrm>
          </p:grpSpPr>
          <p:sp>
            <p:nvSpPr>
              <p:cNvPr id="990" name="Connector 989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1" name="Connector 990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2" name="Connector 991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81" name="Moon 980"/>
            <p:cNvSpPr/>
            <p:nvPr/>
          </p:nvSpPr>
          <p:spPr>
            <a:xfrm rot="2948642">
              <a:off x="2427363" y="2068496"/>
              <a:ext cx="391584" cy="695171"/>
            </a:xfrm>
            <a:prstGeom prst="moon">
              <a:avLst>
                <a:gd name="adj" fmla="val 53510"/>
              </a:avLst>
            </a:prstGeom>
            <a:solidFill>
              <a:srgbClr val="6600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2" name="Connector 981"/>
            <p:cNvSpPr/>
            <p:nvPr/>
          </p:nvSpPr>
          <p:spPr>
            <a:xfrm>
              <a:off x="3402769" y="2311399"/>
              <a:ext cx="131233" cy="110066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3" name="Connector 982"/>
            <p:cNvSpPr/>
            <p:nvPr/>
          </p:nvSpPr>
          <p:spPr>
            <a:xfrm>
              <a:off x="3337153" y="2450321"/>
              <a:ext cx="92258" cy="81209"/>
            </a:xfrm>
            <a:prstGeom prst="flowChartConnector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4" name="Connector 983"/>
            <p:cNvSpPr/>
            <p:nvPr/>
          </p:nvSpPr>
          <p:spPr>
            <a:xfrm flipH="1" flipV="1">
              <a:off x="3374367" y="248581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85" name="Group 32"/>
            <p:cNvGrpSpPr/>
            <p:nvPr/>
          </p:nvGrpSpPr>
          <p:grpSpPr>
            <a:xfrm>
              <a:off x="2688143" y="2336438"/>
              <a:ext cx="260201" cy="233524"/>
              <a:chOff x="3088958" y="2486271"/>
              <a:chExt cx="196356" cy="170025"/>
            </a:xfrm>
          </p:grpSpPr>
          <p:sp>
            <p:nvSpPr>
              <p:cNvPr id="987" name="Connector 986"/>
              <p:cNvSpPr/>
              <p:nvPr/>
            </p:nvSpPr>
            <p:spPr>
              <a:xfrm rot="19317176" flipV="1">
                <a:off x="3091485" y="2486271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8" name="Connector 987"/>
              <p:cNvSpPr/>
              <p:nvPr/>
            </p:nvSpPr>
            <p:spPr>
              <a:xfrm rot="2533148" flipV="1">
                <a:off x="3088958" y="2557664"/>
                <a:ext cx="13280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9" name="Connector 988"/>
              <p:cNvSpPr/>
              <p:nvPr/>
            </p:nvSpPr>
            <p:spPr>
              <a:xfrm rot="21114610">
                <a:off x="3185593" y="2609478"/>
                <a:ext cx="99721" cy="46818"/>
              </a:xfrm>
              <a:prstGeom prst="flowChartConnector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86" name="Connector 985"/>
            <p:cNvSpPr/>
            <p:nvPr/>
          </p:nvSpPr>
          <p:spPr>
            <a:xfrm rot="5400000">
              <a:off x="2829006" y="2180221"/>
              <a:ext cx="132145" cy="64303"/>
            </a:xfrm>
            <a:prstGeom prst="flowChartConnector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96" name="Group 916"/>
          <p:cNvGrpSpPr/>
          <p:nvPr/>
        </p:nvGrpSpPr>
        <p:grpSpPr>
          <a:xfrm>
            <a:off x="1389754" y="2556919"/>
            <a:ext cx="629380" cy="274179"/>
            <a:chOff x="860988" y="4344052"/>
            <a:chExt cx="629380" cy="274179"/>
          </a:xfrm>
        </p:grpSpPr>
        <p:grpSp>
          <p:nvGrpSpPr>
            <p:cNvPr id="997" name="Group 98"/>
            <p:cNvGrpSpPr/>
            <p:nvPr/>
          </p:nvGrpSpPr>
          <p:grpSpPr>
            <a:xfrm>
              <a:off x="860982" y="4344049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001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015" name="Connector 1014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6" name="Connector 1015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7" name="Connector 1016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02" name="Connector 1001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03" name="Connector 1002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04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012" name="Connector 101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3" name="Connector 101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4" name="Connector 101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05" name="Moon 1004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06" name="Connector 1005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07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009" name="Connector 100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0" name="Connector 100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1" name="Connector 101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08" name="Connector 1007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98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999" name="Connector 998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00" name="Connector 999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037" name="Group 1036"/>
          <p:cNvGrpSpPr/>
          <p:nvPr/>
        </p:nvGrpSpPr>
        <p:grpSpPr>
          <a:xfrm>
            <a:off x="2762497" y="2512568"/>
            <a:ext cx="662927" cy="247756"/>
            <a:chOff x="3126519" y="4042719"/>
            <a:chExt cx="662927" cy="247756"/>
          </a:xfrm>
        </p:grpSpPr>
        <p:grpSp>
          <p:nvGrpSpPr>
            <p:cNvPr id="1038" name="Group 116"/>
            <p:cNvGrpSpPr/>
            <p:nvPr/>
          </p:nvGrpSpPr>
          <p:grpSpPr>
            <a:xfrm>
              <a:off x="3126518" y="4042721"/>
              <a:ext cx="662926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1042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056" name="Connector 1055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7" name="Connector 1056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8" name="Connector 1057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43" name="Connector 1042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44" name="Connector 1043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45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053" name="Connector 1052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4" name="Connector 1053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5" name="Connector 105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46" name="Moon 1045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47" name="Connector 1046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48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050" name="Connector 1049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1" name="Connector 1050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2" name="Connector 1051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49" name="Connector 1048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39" name="Group 137"/>
            <p:cNvGrpSpPr/>
            <p:nvPr/>
          </p:nvGrpSpPr>
          <p:grpSpPr>
            <a:xfrm>
              <a:off x="3652646" y="4176626"/>
              <a:ext cx="46866" cy="39451"/>
              <a:chOff x="2105832" y="2878444"/>
              <a:chExt cx="63003" cy="59365"/>
            </a:xfrm>
          </p:grpSpPr>
          <p:sp>
            <p:nvSpPr>
              <p:cNvPr id="1040" name="Connector 1039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41" name="Connector 1040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059" name="Group 1058"/>
          <p:cNvGrpSpPr/>
          <p:nvPr/>
        </p:nvGrpSpPr>
        <p:grpSpPr>
          <a:xfrm>
            <a:off x="1463072" y="3751869"/>
            <a:ext cx="662927" cy="247756"/>
            <a:chOff x="3126519" y="4042719"/>
            <a:chExt cx="662927" cy="247756"/>
          </a:xfrm>
        </p:grpSpPr>
        <p:grpSp>
          <p:nvGrpSpPr>
            <p:cNvPr id="1060" name="Group 116"/>
            <p:cNvGrpSpPr/>
            <p:nvPr/>
          </p:nvGrpSpPr>
          <p:grpSpPr>
            <a:xfrm>
              <a:off x="3126518" y="4042723"/>
              <a:ext cx="662926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1064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078" name="Connector 1077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9" name="Connector 1078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0" name="Connector 1079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65" name="Connector 1064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6" name="Connector 1065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67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075" name="Connector 107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6" name="Connector 107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7" name="Connector 107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68" name="Moon 1067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9" name="Connector 1068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70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072" name="Connector 107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3" name="Connector 107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4" name="Connector 107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71" name="Connector 1070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61" name="Group 137"/>
            <p:cNvGrpSpPr/>
            <p:nvPr/>
          </p:nvGrpSpPr>
          <p:grpSpPr>
            <a:xfrm>
              <a:off x="3652646" y="4176626"/>
              <a:ext cx="46866" cy="39451"/>
              <a:chOff x="2105832" y="2878444"/>
              <a:chExt cx="63003" cy="59365"/>
            </a:xfrm>
          </p:grpSpPr>
          <p:sp>
            <p:nvSpPr>
              <p:cNvPr id="1062" name="Connector 1061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3" name="Connector 1062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081" name="Group 916"/>
          <p:cNvGrpSpPr/>
          <p:nvPr/>
        </p:nvGrpSpPr>
        <p:grpSpPr>
          <a:xfrm>
            <a:off x="1953581" y="2726759"/>
            <a:ext cx="629380" cy="274179"/>
            <a:chOff x="860988" y="4344052"/>
            <a:chExt cx="629380" cy="274179"/>
          </a:xfrm>
        </p:grpSpPr>
        <p:grpSp>
          <p:nvGrpSpPr>
            <p:cNvPr id="1082" name="Group 98"/>
            <p:cNvGrpSpPr/>
            <p:nvPr/>
          </p:nvGrpSpPr>
          <p:grpSpPr>
            <a:xfrm>
              <a:off x="860982" y="4344051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086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100" name="Connector 1099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1" name="Connector 110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2" name="Connector 1101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87" name="Connector 1086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8" name="Connector 1087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89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097" name="Connector 109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8" name="Connector 109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9" name="Connector 109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90" name="Moon 1089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1" name="Connector 1090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92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094" name="Connector 109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5" name="Connector 109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6" name="Connector 109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93" name="Connector 1092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83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084" name="Connector 1083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5" name="Connector 1084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03" name="Group 916"/>
          <p:cNvGrpSpPr/>
          <p:nvPr/>
        </p:nvGrpSpPr>
        <p:grpSpPr>
          <a:xfrm>
            <a:off x="2396922" y="3482864"/>
            <a:ext cx="629380" cy="274179"/>
            <a:chOff x="860988" y="4344052"/>
            <a:chExt cx="629380" cy="274179"/>
          </a:xfrm>
        </p:grpSpPr>
        <p:grpSp>
          <p:nvGrpSpPr>
            <p:cNvPr id="1104" name="Group 98"/>
            <p:cNvGrpSpPr/>
            <p:nvPr/>
          </p:nvGrpSpPr>
          <p:grpSpPr>
            <a:xfrm>
              <a:off x="860982" y="4344053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108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122" name="Connector 1121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3" name="Connector 1122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4" name="Connector 1123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09" name="Connector 1108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0" name="Connector 1109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11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119" name="Connector 111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0" name="Connector 111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1" name="Connector 112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12" name="Moon 1111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3" name="Connector 1112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14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116" name="Connector 111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7" name="Connector 111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8" name="Connector 111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15" name="Connector 1114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05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106" name="Connector 1105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7" name="Connector 1106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1125" name="Straight Connector 1124"/>
          <p:cNvCxnSpPr/>
          <p:nvPr/>
        </p:nvCxnSpPr>
        <p:spPr>
          <a:xfrm rot="5400000" flipH="1" flipV="1">
            <a:off x="6143559" y="3021450"/>
            <a:ext cx="1312474" cy="560924"/>
          </a:xfrm>
          <a:prstGeom prst="line">
            <a:avLst/>
          </a:prstGeom>
          <a:ln w="38100" cap="flat" cmpd="sng" algn="ctr">
            <a:solidFill>
              <a:srgbClr val="7100A3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32" name="Group 1131"/>
          <p:cNvGrpSpPr/>
          <p:nvPr/>
        </p:nvGrpSpPr>
        <p:grpSpPr>
          <a:xfrm>
            <a:off x="2101744" y="2402060"/>
            <a:ext cx="662927" cy="247756"/>
            <a:chOff x="3126519" y="4042719"/>
            <a:chExt cx="662927" cy="247756"/>
          </a:xfrm>
        </p:grpSpPr>
        <p:grpSp>
          <p:nvGrpSpPr>
            <p:cNvPr id="1133" name="Group 116"/>
            <p:cNvGrpSpPr/>
            <p:nvPr/>
          </p:nvGrpSpPr>
          <p:grpSpPr>
            <a:xfrm>
              <a:off x="3126518" y="4042723"/>
              <a:ext cx="662926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1137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151" name="Connector 1150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2" name="Connector 1151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3" name="Connector 1152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38" name="Connector 1137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9" name="Connector 1138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40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148" name="Connector 114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9" name="Connector 114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0" name="Connector 114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41" name="Moon 1140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2" name="Connector 1141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43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145" name="Connector 114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6" name="Connector 114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7" name="Connector 114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44" name="Connector 1143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34" name="Group 137"/>
            <p:cNvGrpSpPr/>
            <p:nvPr/>
          </p:nvGrpSpPr>
          <p:grpSpPr>
            <a:xfrm>
              <a:off x="3652646" y="4176626"/>
              <a:ext cx="46866" cy="39451"/>
              <a:chOff x="2105832" y="2878444"/>
              <a:chExt cx="63003" cy="59365"/>
            </a:xfrm>
          </p:grpSpPr>
          <p:sp>
            <p:nvSpPr>
              <p:cNvPr id="1135" name="Connector 1134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6" name="Connector 1135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54" name="Group 962"/>
          <p:cNvGrpSpPr/>
          <p:nvPr/>
        </p:nvGrpSpPr>
        <p:grpSpPr>
          <a:xfrm>
            <a:off x="3215856" y="5924492"/>
            <a:ext cx="662927" cy="247756"/>
            <a:chOff x="1476998" y="4140662"/>
            <a:chExt cx="891180" cy="372818"/>
          </a:xfrm>
        </p:grpSpPr>
        <p:grpSp>
          <p:nvGrpSpPr>
            <p:cNvPr id="1155" name="Group 116"/>
            <p:cNvGrpSpPr/>
            <p:nvPr/>
          </p:nvGrpSpPr>
          <p:grpSpPr>
            <a:xfrm>
              <a:off x="1476998" y="4140662"/>
              <a:ext cx="891180" cy="372818"/>
              <a:chOff x="1380880" y="2656198"/>
              <a:chExt cx="891180" cy="372818"/>
            </a:xfrm>
            <a:solidFill>
              <a:srgbClr val="0000FF"/>
            </a:solidFill>
          </p:grpSpPr>
          <p:grpSp>
            <p:nvGrpSpPr>
              <p:cNvPr id="1159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173" name="Connector 1172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74" name="Connector 1173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75" name="Connector 1174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60" name="Connector 1159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1" name="Connector 1160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62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170" name="Connector 1169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71" name="Connector 1170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72" name="Connector 1171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63" name="Moon 1162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4" name="Connector 1163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65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167" name="Connector 116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8" name="Connector 116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9" name="Connector 116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66" name="Connector 1165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56" name="Group 137"/>
            <p:cNvGrpSpPr/>
            <p:nvPr/>
          </p:nvGrpSpPr>
          <p:grpSpPr>
            <a:xfrm>
              <a:off x="2184276" y="4342163"/>
              <a:ext cx="63003" cy="59365"/>
              <a:chOff x="2105832" y="2878444"/>
              <a:chExt cx="63003" cy="59365"/>
            </a:xfrm>
          </p:grpSpPr>
          <p:sp>
            <p:nvSpPr>
              <p:cNvPr id="1157" name="Connector 1156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58" name="Connector 1157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76" name="Group 1200"/>
          <p:cNvGrpSpPr/>
          <p:nvPr/>
        </p:nvGrpSpPr>
        <p:grpSpPr>
          <a:xfrm>
            <a:off x="3435420" y="6150446"/>
            <a:ext cx="662927" cy="247756"/>
            <a:chOff x="3480311" y="5000973"/>
            <a:chExt cx="662927" cy="247756"/>
          </a:xfrm>
        </p:grpSpPr>
        <p:grpSp>
          <p:nvGrpSpPr>
            <p:cNvPr id="1177" name="Group 116"/>
            <p:cNvGrpSpPr/>
            <p:nvPr/>
          </p:nvGrpSpPr>
          <p:grpSpPr>
            <a:xfrm>
              <a:off x="3480310" y="5000979"/>
              <a:ext cx="662926" cy="247756"/>
              <a:chOff x="1380880" y="2656198"/>
              <a:chExt cx="891180" cy="372818"/>
            </a:xfrm>
            <a:solidFill>
              <a:srgbClr val="1F02AA"/>
            </a:solidFill>
          </p:grpSpPr>
          <p:grpSp>
            <p:nvGrpSpPr>
              <p:cNvPr id="1181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195" name="Connector 1194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6" name="Connector 1195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7" name="Connector 1196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82" name="Connector 1181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3" name="Connector 1182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84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192" name="Connector 119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3" name="Connector 119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4" name="Connector 119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85" name="Moon 1184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6" name="Connector 1185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87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189" name="Connector 118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0" name="Connector 118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1" name="Connector 119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88" name="Connector 1187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78" name="Group 137"/>
            <p:cNvGrpSpPr/>
            <p:nvPr/>
          </p:nvGrpSpPr>
          <p:grpSpPr>
            <a:xfrm>
              <a:off x="4006438" y="5134880"/>
              <a:ext cx="46866" cy="39451"/>
              <a:chOff x="2105832" y="2878444"/>
              <a:chExt cx="63003" cy="59365"/>
            </a:xfrm>
          </p:grpSpPr>
          <p:sp>
            <p:nvSpPr>
              <p:cNvPr id="1179" name="Connector 1178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0" name="Connector 1179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99" name="Group 916"/>
          <p:cNvGrpSpPr/>
          <p:nvPr/>
        </p:nvGrpSpPr>
        <p:grpSpPr>
          <a:xfrm>
            <a:off x="2731364" y="4039305"/>
            <a:ext cx="629380" cy="274179"/>
            <a:chOff x="860988" y="4344052"/>
            <a:chExt cx="629380" cy="274179"/>
          </a:xfrm>
        </p:grpSpPr>
        <p:grpSp>
          <p:nvGrpSpPr>
            <p:cNvPr id="1200" name="Group 98"/>
            <p:cNvGrpSpPr/>
            <p:nvPr/>
          </p:nvGrpSpPr>
          <p:grpSpPr>
            <a:xfrm>
              <a:off x="860982" y="4344055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204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218" name="Connector 1217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19" name="Connector 1218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0" name="Connector 1219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05" name="Connector 1204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06" name="Connector 1205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07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215" name="Connector 121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16" name="Connector 121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17" name="Connector 121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08" name="Moon 1207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09" name="Connector 1208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10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212" name="Connector 121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13" name="Connector 121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14" name="Connector 121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11" name="Connector 1210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201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202" name="Connector 1201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03" name="Connector 1202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21" name="Group 1220"/>
          <p:cNvGrpSpPr/>
          <p:nvPr/>
        </p:nvGrpSpPr>
        <p:grpSpPr>
          <a:xfrm>
            <a:off x="3057949" y="4832502"/>
            <a:ext cx="662927" cy="247756"/>
            <a:chOff x="3126519" y="4042719"/>
            <a:chExt cx="662927" cy="247756"/>
          </a:xfrm>
        </p:grpSpPr>
        <p:grpSp>
          <p:nvGrpSpPr>
            <p:cNvPr id="1222" name="Group 116"/>
            <p:cNvGrpSpPr/>
            <p:nvPr/>
          </p:nvGrpSpPr>
          <p:grpSpPr>
            <a:xfrm>
              <a:off x="3126518" y="4042721"/>
              <a:ext cx="662926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1226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240" name="Connector 1239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41" name="Connector 1240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42" name="Connector 1241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27" name="Connector 1226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28" name="Connector 1227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29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237" name="Connector 1236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38" name="Connector 1237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39" name="Connector 1238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30" name="Moon 1229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31" name="Connector 1230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32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234" name="Connector 1233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35" name="Connector 1234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36" name="Connector 1235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33" name="Connector 1232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223" name="Group 137"/>
            <p:cNvGrpSpPr/>
            <p:nvPr/>
          </p:nvGrpSpPr>
          <p:grpSpPr>
            <a:xfrm>
              <a:off x="3652646" y="4176626"/>
              <a:ext cx="46866" cy="39451"/>
              <a:chOff x="2105832" y="2878444"/>
              <a:chExt cx="63003" cy="59365"/>
            </a:xfrm>
          </p:grpSpPr>
          <p:sp>
            <p:nvSpPr>
              <p:cNvPr id="1224" name="Connector 1223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25" name="Connector 1224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43" name="Group 1155"/>
          <p:cNvGrpSpPr/>
          <p:nvPr/>
        </p:nvGrpSpPr>
        <p:grpSpPr>
          <a:xfrm>
            <a:off x="3123906" y="5174331"/>
            <a:ext cx="629380" cy="274179"/>
            <a:chOff x="860988" y="4344052"/>
            <a:chExt cx="629380" cy="274179"/>
          </a:xfrm>
        </p:grpSpPr>
        <p:grpSp>
          <p:nvGrpSpPr>
            <p:cNvPr id="1244" name="Group 98"/>
            <p:cNvGrpSpPr/>
            <p:nvPr/>
          </p:nvGrpSpPr>
          <p:grpSpPr>
            <a:xfrm>
              <a:off x="860982" y="4344051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248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262" name="Connector 1261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3" name="Connector 1262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4" name="Connector 1263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49" name="Connector 1248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50" name="Connector 1249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51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259" name="Connector 125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0" name="Connector 125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1" name="Connector 126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52" name="Moon 1251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53" name="Connector 1252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54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256" name="Connector 125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7" name="Connector 125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8" name="Connector 125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55" name="Connector 1254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245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246" name="Connector 1245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47" name="Connector 1246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83" name="Group 1282"/>
          <p:cNvGrpSpPr/>
          <p:nvPr/>
        </p:nvGrpSpPr>
        <p:grpSpPr>
          <a:xfrm>
            <a:off x="3242042" y="4201795"/>
            <a:ext cx="662927" cy="247756"/>
            <a:chOff x="3126519" y="4042719"/>
            <a:chExt cx="662927" cy="247756"/>
          </a:xfrm>
        </p:grpSpPr>
        <p:grpSp>
          <p:nvGrpSpPr>
            <p:cNvPr id="1284" name="Group 116"/>
            <p:cNvGrpSpPr/>
            <p:nvPr/>
          </p:nvGrpSpPr>
          <p:grpSpPr>
            <a:xfrm>
              <a:off x="3126518" y="4042723"/>
              <a:ext cx="662926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1288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302" name="Connector 1301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3" name="Connector 1302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4" name="Connector 1303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89" name="Connector 1288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90" name="Connector 1289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91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299" name="Connector 129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0" name="Connector 129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1" name="Connector 130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92" name="Moon 1291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93" name="Connector 1292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94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296" name="Connector 129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7" name="Connector 129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8" name="Connector 129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95" name="Connector 1294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285" name="Group 137"/>
            <p:cNvGrpSpPr/>
            <p:nvPr/>
          </p:nvGrpSpPr>
          <p:grpSpPr>
            <a:xfrm>
              <a:off x="3652646" y="4176626"/>
              <a:ext cx="46866" cy="39451"/>
              <a:chOff x="2105832" y="2878444"/>
              <a:chExt cx="63003" cy="59365"/>
            </a:xfrm>
          </p:grpSpPr>
          <p:sp>
            <p:nvSpPr>
              <p:cNvPr id="1286" name="Connector 1285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87" name="Connector 1286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323" name="Group 1322"/>
          <p:cNvGrpSpPr/>
          <p:nvPr/>
        </p:nvGrpSpPr>
        <p:grpSpPr>
          <a:xfrm>
            <a:off x="2955526" y="3043008"/>
            <a:ext cx="662927" cy="247756"/>
            <a:chOff x="3126519" y="4042719"/>
            <a:chExt cx="662927" cy="247756"/>
          </a:xfrm>
        </p:grpSpPr>
        <p:grpSp>
          <p:nvGrpSpPr>
            <p:cNvPr id="1324" name="Group 116"/>
            <p:cNvGrpSpPr/>
            <p:nvPr/>
          </p:nvGrpSpPr>
          <p:grpSpPr>
            <a:xfrm>
              <a:off x="3126518" y="4042721"/>
              <a:ext cx="662926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1328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342" name="Connector 1341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43" name="Connector 1342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44" name="Connector 1343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29" name="Connector 1328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0" name="Connector 1329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31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339" name="Connector 1338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40" name="Connector 1339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41" name="Connector 1340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32" name="Moon 1331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3" name="Connector 1332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34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336" name="Connector 1335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37" name="Connector 1336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38" name="Connector 1337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35" name="Connector 1334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25" name="Group 137"/>
            <p:cNvGrpSpPr/>
            <p:nvPr/>
          </p:nvGrpSpPr>
          <p:grpSpPr>
            <a:xfrm>
              <a:off x="3652646" y="4176626"/>
              <a:ext cx="46866" cy="39451"/>
              <a:chOff x="2105832" y="2878444"/>
              <a:chExt cx="63003" cy="59365"/>
            </a:xfrm>
          </p:grpSpPr>
          <p:sp>
            <p:nvSpPr>
              <p:cNvPr id="1326" name="Connector 1325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7" name="Connector 1326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365" name="Group 916"/>
          <p:cNvGrpSpPr/>
          <p:nvPr/>
        </p:nvGrpSpPr>
        <p:grpSpPr>
          <a:xfrm>
            <a:off x="2440260" y="2919977"/>
            <a:ext cx="629380" cy="274179"/>
            <a:chOff x="860988" y="4344052"/>
            <a:chExt cx="629380" cy="274179"/>
          </a:xfrm>
        </p:grpSpPr>
        <p:grpSp>
          <p:nvGrpSpPr>
            <p:cNvPr id="1366" name="Group 98"/>
            <p:cNvGrpSpPr/>
            <p:nvPr/>
          </p:nvGrpSpPr>
          <p:grpSpPr>
            <a:xfrm>
              <a:off x="860982" y="4344051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370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384" name="Connector 1383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85" name="Connector 1384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86" name="Connector 1385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71" name="Connector 1370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2" name="Connector 1371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73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381" name="Connector 1380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82" name="Connector 1381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83" name="Connector 1382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74" name="Moon 1373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5" name="Connector 1374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76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378" name="Connector 1377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9" name="Connector 1378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80" name="Connector 1379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77" name="Connector 1376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67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368" name="Connector 1367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69" name="Connector 1368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387" name="Group 916"/>
          <p:cNvGrpSpPr/>
          <p:nvPr/>
        </p:nvGrpSpPr>
        <p:grpSpPr>
          <a:xfrm>
            <a:off x="3193346" y="3693894"/>
            <a:ext cx="629380" cy="274179"/>
            <a:chOff x="860988" y="4344052"/>
            <a:chExt cx="629380" cy="274179"/>
          </a:xfrm>
        </p:grpSpPr>
        <p:grpSp>
          <p:nvGrpSpPr>
            <p:cNvPr id="1388" name="Group 98"/>
            <p:cNvGrpSpPr/>
            <p:nvPr/>
          </p:nvGrpSpPr>
          <p:grpSpPr>
            <a:xfrm>
              <a:off x="860982" y="4344051"/>
              <a:ext cx="629376" cy="274178"/>
              <a:chOff x="1380880" y="2656198"/>
              <a:chExt cx="891180" cy="372818"/>
            </a:xfrm>
            <a:solidFill>
              <a:srgbClr val="980029"/>
            </a:solidFill>
          </p:grpSpPr>
          <p:grpSp>
            <p:nvGrpSpPr>
              <p:cNvPr id="1392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406" name="Connector 1405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07" name="Connector 1406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08" name="Connector 1407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93" name="Connector 1392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4" name="Connector 1393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95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403" name="Connector 1402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04" name="Connector 1403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05" name="Connector 1404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96" name="Moon 1395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7" name="Connector 1396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98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400" name="Connector 1399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01" name="Connector 1400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02" name="Connector 1401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99" name="Connector 1398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89" name="Group 78"/>
            <p:cNvGrpSpPr/>
            <p:nvPr/>
          </p:nvGrpSpPr>
          <p:grpSpPr>
            <a:xfrm>
              <a:off x="1361644" y="4491984"/>
              <a:ext cx="44495" cy="43658"/>
              <a:chOff x="2105832" y="2878444"/>
              <a:chExt cx="63003" cy="59365"/>
            </a:xfrm>
          </p:grpSpPr>
          <p:sp>
            <p:nvSpPr>
              <p:cNvPr id="1390" name="Connector 1389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1" name="Connector 1390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09" name="Group 1408"/>
          <p:cNvGrpSpPr/>
          <p:nvPr/>
        </p:nvGrpSpPr>
        <p:grpSpPr>
          <a:xfrm>
            <a:off x="2949485" y="3328359"/>
            <a:ext cx="662927" cy="247756"/>
            <a:chOff x="3126519" y="4042719"/>
            <a:chExt cx="662927" cy="247756"/>
          </a:xfrm>
        </p:grpSpPr>
        <p:grpSp>
          <p:nvGrpSpPr>
            <p:cNvPr id="1410" name="Group 116"/>
            <p:cNvGrpSpPr/>
            <p:nvPr/>
          </p:nvGrpSpPr>
          <p:grpSpPr>
            <a:xfrm>
              <a:off x="3126518" y="4042725"/>
              <a:ext cx="662926" cy="247756"/>
              <a:chOff x="1380880" y="2656198"/>
              <a:chExt cx="891180" cy="372818"/>
            </a:xfrm>
            <a:solidFill>
              <a:srgbClr val="7100A3"/>
            </a:solidFill>
          </p:grpSpPr>
          <p:grpSp>
            <p:nvGrpSpPr>
              <p:cNvPr id="1414" name="Group 26"/>
              <p:cNvGrpSpPr/>
              <p:nvPr/>
            </p:nvGrpSpPr>
            <p:grpSpPr>
              <a:xfrm rot="11851172" flipH="1">
                <a:off x="2041501" y="2673545"/>
                <a:ext cx="134091" cy="124292"/>
                <a:chOff x="3552001" y="2051498"/>
                <a:chExt cx="196356" cy="170025"/>
              </a:xfrm>
              <a:grpFill/>
              <a:effectLst/>
            </p:grpSpPr>
            <p:sp>
              <p:nvSpPr>
                <p:cNvPr id="1428" name="Connector 1427"/>
                <p:cNvSpPr/>
                <p:nvPr/>
              </p:nvSpPr>
              <p:spPr>
                <a:xfrm rot="19317176" flipV="1">
                  <a:off x="3554528" y="2051498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29" name="Connector 1428"/>
                <p:cNvSpPr/>
                <p:nvPr/>
              </p:nvSpPr>
              <p:spPr>
                <a:xfrm rot="2533148" flipV="1">
                  <a:off x="3552001" y="212289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30" name="Connector 1429"/>
                <p:cNvSpPr/>
                <p:nvPr/>
              </p:nvSpPr>
              <p:spPr>
                <a:xfrm rot="21114610">
                  <a:off x="3648636" y="2174705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15" name="Connector 1414"/>
              <p:cNvSpPr/>
              <p:nvPr/>
            </p:nvSpPr>
            <p:spPr>
              <a:xfrm rot="1427543">
                <a:off x="2029222" y="2774044"/>
                <a:ext cx="242838" cy="191871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6" name="Connector 1415"/>
              <p:cNvSpPr/>
              <p:nvPr/>
            </p:nvSpPr>
            <p:spPr>
              <a:xfrm rot="1163209">
                <a:off x="1728349" y="2702700"/>
                <a:ext cx="403149" cy="197179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17" name="Group 31"/>
              <p:cNvGrpSpPr/>
              <p:nvPr/>
            </p:nvGrpSpPr>
            <p:grpSpPr>
              <a:xfrm>
                <a:off x="1936340" y="2904724"/>
                <a:ext cx="134091" cy="124292"/>
                <a:chOff x="3088958" y="2486271"/>
                <a:chExt cx="196356" cy="170025"/>
              </a:xfrm>
              <a:grpFill/>
            </p:grpSpPr>
            <p:sp>
              <p:nvSpPr>
                <p:cNvPr id="1425" name="Connector 1424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26" name="Connector 1425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27" name="Connector 1426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18" name="Moon 1417"/>
              <p:cNvSpPr/>
              <p:nvPr/>
            </p:nvSpPr>
            <p:spPr>
              <a:xfrm rot="2948642">
                <a:off x="1475117" y="2616049"/>
                <a:ext cx="286256" cy="474730"/>
              </a:xfrm>
              <a:prstGeom prst="moon">
                <a:avLst>
                  <a:gd name="adj" fmla="val 5351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9" name="Connector 1418"/>
              <p:cNvSpPr/>
              <p:nvPr/>
            </p:nvSpPr>
            <p:spPr>
              <a:xfrm>
                <a:off x="2150641" y="2776890"/>
                <a:ext cx="89619" cy="80460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20" name="Group 32"/>
              <p:cNvGrpSpPr/>
              <p:nvPr/>
            </p:nvGrpSpPr>
            <p:grpSpPr>
              <a:xfrm>
                <a:off x="1662638" y="2795194"/>
                <a:ext cx="177691" cy="170711"/>
                <a:chOff x="3088958" y="2486271"/>
                <a:chExt cx="196356" cy="170025"/>
              </a:xfrm>
              <a:grpFill/>
            </p:grpSpPr>
            <p:sp>
              <p:nvSpPr>
                <p:cNvPr id="1422" name="Connector 1421"/>
                <p:cNvSpPr/>
                <p:nvPr/>
              </p:nvSpPr>
              <p:spPr>
                <a:xfrm rot="19317176" flipV="1">
                  <a:off x="3091485" y="2486271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23" name="Connector 1422"/>
                <p:cNvSpPr/>
                <p:nvPr/>
              </p:nvSpPr>
              <p:spPr>
                <a:xfrm rot="2533148" flipV="1">
                  <a:off x="3088958" y="2557664"/>
                  <a:ext cx="13280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24" name="Connector 1423"/>
                <p:cNvSpPr/>
                <p:nvPr/>
              </p:nvSpPr>
              <p:spPr>
                <a:xfrm rot="21114610">
                  <a:off x="3185593" y="2609478"/>
                  <a:ext cx="99721" cy="46818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21" name="Connector 1420"/>
              <p:cNvSpPr/>
              <p:nvPr/>
            </p:nvSpPr>
            <p:spPr>
              <a:xfrm rot="5400000">
                <a:off x="1755640" y="2682543"/>
                <a:ext cx="96601" cy="43912"/>
              </a:xfrm>
              <a:prstGeom prst="flowChartConnector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1" name="Group 137"/>
            <p:cNvGrpSpPr/>
            <p:nvPr/>
          </p:nvGrpSpPr>
          <p:grpSpPr>
            <a:xfrm>
              <a:off x="3652646" y="4176626"/>
              <a:ext cx="46866" cy="39451"/>
              <a:chOff x="2105832" y="2878444"/>
              <a:chExt cx="63003" cy="59365"/>
            </a:xfrm>
          </p:grpSpPr>
          <p:sp>
            <p:nvSpPr>
              <p:cNvPr id="1412" name="Connector 1411"/>
              <p:cNvSpPr/>
              <p:nvPr/>
            </p:nvSpPr>
            <p:spPr>
              <a:xfrm>
                <a:off x="2105832" y="2878444"/>
                <a:ext cx="63003" cy="59365"/>
              </a:xfrm>
              <a:prstGeom prst="flowChartConnector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3" name="Connector 1412"/>
              <p:cNvSpPr/>
              <p:nvPr/>
            </p:nvSpPr>
            <p:spPr>
              <a:xfrm flipH="1" flipV="1">
                <a:off x="2131245" y="2904388"/>
                <a:ext cx="31221" cy="33421"/>
              </a:xfrm>
              <a:prstGeom prst="flowChartConnector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74F2F04-E251-2D44-9A92-D6A7743DF6F5}"/>
                  </a:ext>
                </a:extLst>
              </p14:cNvPr>
              <p14:cNvContentPartPr/>
              <p14:nvPr/>
            </p14:nvContentPartPr>
            <p14:xfrm>
              <a:off x="4583160" y="1559880"/>
              <a:ext cx="3895560" cy="4923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74F2F04-E251-2D44-9A92-D6A7743DF6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3800" y="1550520"/>
                <a:ext cx="3914280" cy="494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99165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RegularSeedLeftStep">
      <a:dk1>
        <a:srgbClr val="000000"/>
      </a:dk1>
      <a:lt1>
        <a:srgbClr val="FFFFFF"/>
      </a:lt1>
      <a:dk2>
        <a:srgbClr val="242B41"/>
      </a:dk2>
      <a:lt2>
        <a:srgbClr val="E2E8E2"/>
      </a:lt2>
      <a:accent1>
        <a:srgbClr val="D937D6"/>
      </a:accent1>
      <a:accent2>
        <a:srgbClr val="8625C7"/>
      </a:accent2>
      <a:accent3>
        <a:srgbClr val="583ADA"/>
      </a:accent3>
      <a:accent4>
        <a:srgbClr val="284EC8"/>
      </a:accent4>
      <a:accent5>
        <a:srgbClr val="37A0D9"/>
      </a:accent5>
      <a:accent6>
        <a:srgbClr val="22B6AC"/>
      </a:accent6>
      <a:hlink>
        <a:srgbClr val="329634"/>
      </a:hlink>
      <a:folHlink>
        <a:srgbClr val="7F7F7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751</Words>
  <Application>Microsoft Macintosh PowerPoint</Application>
  <PresentationFormat>On-screen Show (4:3)</PresentationFormat>
  <Paragraphs>187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Avenir Next LT Pro</vt:lpstr>
      <vt:lpstr>Calibri</vt:lpstr>
      <vt:lpstr>Tw Cen MT</vt:lpstr>
      <vt:lpstr>ShapesVTI</vt:lpstr>
      <vt:lpstr>Coalescencia y árboles de especies</vt:lpstr>
      <vt:lpstr>PowerPoint Presentation</vt:lpstr>
      <vt:lpstr>PowerPoint Presentation</vt:lpstr>
      <vt:lpstr>PowerPoint Presentation</vt:lpstr>
      <vt:lpstr>Los árboles de genes pueden verse distintos</vt:lpstr>
      <vt:lpstr>PowerPoint Presentation</vt:lpstr>
      <vt:lpstr>PowerPoint Presentation</vt:lpstr>
      <vt:lpstr>PowerPoint Presentation</vt:lpstr>
      <vt:lpstr>Forma de los árboles de genes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Coalescencia</dc:title>
  <dc:creator>HERNAN VAZQUEZ MIRANDA</dc:creator>
  <cp:lastModifiedBy>HERNAN VAZQUEZ MIRANDA</cp:lastModifiedBy>
  <cp:revision>29</cp:revision>
  <dcterms:created xsi:type="dcterms:W3CDTF">2020-05-07T17:19:48Z</dcterms:created>
  <dcterms:modified xsi:type="dcterms:W3CDTF">2020-05-12T11:59:40Z</dcterms:modified>
</cp:coreProperties>
</file>